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8"/>
  </p:notesMasterIdLst>
  <p:sldIdLst>
    <p:sldId id="256" r:id="rId2"/>
    <p:sldId id="257" r:id="rId3"/>
    <p:sldId id="258" r:id="rId4"/>
    <p:sldId id="296" r:id="rId5"/>
    <p:sldId id="259" r:id="rId6"/>
    <p:sldId id="260" r:id="rId7"/>
    <p:sldId id="262" r:id="rId8"/>
    <p:sldId id="297" r:id="rId9"/>
    <p:sldId id="261" r:id="rId10"/>
    <p:sldId id="299" r:id="rId11"/>
    <p:sldId id="300" r:id="rId12"/>
    <p:sldId id="301" r:id="rId13"/>
    <p:sldId id="302" r:id="rId14"/>
    <p:sldId id="316" r:id="rId15"/>
    <p:sldId id="264" r:id="rId16"/>
    <p:sldId id="306" r:id="rId17"/>
    <p:sldId id="315" r:id="rId18"/>
    <p:sldId id="304" r:id="rId19"/>
    <p:sldId id="317" r:id="rId20"/>
    <p:sldId id="319" r:id="rId21"/>
    <p:sldId id="320" r:id="rId22"/>
    <p:sldId id="321" r:id="rId23"/>
    <p:sldId id="322" r:id="rId24"/>
    <p:sldId id="325" r:id="rId25"/>
    <p:sldId id="327" r:id="rId26"/>
    <p:sldId id="305" r:id="rId27"/>
    <p:sldId id="326" r:id="rId28"/>
    <p:sldId id="328" r:id="rId29"/>
    <p:sldId id="324" r:id="rId30"/>
    <p:sldId id="309" r:id="rId31"/>
    <p:sldId id="308" r:id="rId32"/>
    <p:sldId id="311" r:id="rId33"/>
    <p:sldId id="312" r:id="rId34"/>
    <p:sldId id="313" r:id="rId35"/>
    <p:sldId id="323" r:id="rId36"/>
    <p:sldId id="314" r:id="rId37"/>
  </p:sldIdLst>
  <p:sldSz cx="9144000" cy="5143500" type="screen16x9"/>
  <p:notesSz cx="6858000" cy="9144000"/>
  <p:embeddedFontLst>
    <p:embeddedFont>
      <p:font typeface="Aptos Narrow" panose="020B0004020202020204" pitchFamily="34" charset="0"/>
      <p:regular r:id="rId39"/>
    </p:embeddedFont>
    <p:embeddedFont>
      <p:font typeface="Bebas Neue" panose="020B0606020202050201" pitchFamily="34" charset="0"/>
      <p:regular r:id="rId40"/>
    </p:embeddedFont>
    <p:embeddedFont>
      <p:font typeface="Montserrat" panose="00000500000000000000" pitchFamily="2" charset="0"/>
      <p:regular r:id="rId41"/>
      <p:bold r:id="rId42"/>
      <p:italic r:id="rId43"/>
      <p:boldItalic r:id="rId44"/>
    </p:embeddedFont>
    <p:embeddedFont>
      <p:font typeface="News Gothic MT" panose="020B0504020203020204" pitchFamily="34" charset="0"/>
      <p:regular r:id="rId45"/>
      <p:bold r:id="rId46"/>
      <p:italic r:id="rId47"/>
    </p:embeddedFont>
    <p:embeddedFont>
      <p:font typeface="Nunito Medium" panose="020B0604020202020204" charset="0"/>
      <p:regular r:id="rId48"/>
      <p:bold r:id="rId49"/>
      <p:italic r:id="rId50"/>
      <p:boldItalic r:id="rId51"/>
    </p:embeddedFont>
    <p:embeddedFont>
      <p:font typeface="Raleway"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84" userDrawn="1">
          <p15:clr>
            <a:srgbClr val="A4A3A4"/>
          </p15:clr>
        </p15:guide>
        <p15:guide id="2" pos="6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69C78A-7BE5-4956-BD43-839D4D7577AD}">
  <a:tblStyle styleId="{CF69C78A-7BE5-4956-BD43-839D4D7577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DE2DFD0-6CBB-40EE-8B88-7AD591F8895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1" autoAdjust="0"/>
    <p:restoredTop sz="74222" autoAdjust="0"/>
  </p:normalViewPr>
  <p:slideViewPr>
    <p:cSldViewPr snapToGrid="0" showGuides="1">
      <p:cViewPr varScale="1">
        <p:scale>
          <a:sx n="81" d="100"/>
          <a:sy n="81" d="100"/>
        </p:scale>
        <p:origin x="1517" y="58"/>
      </p:cViewPr>
      <p:guideLst>
        <p:guide orient="horz" pos="1884"/>
        <p:guide pos="600"/>
      </p:guideLst>
    </p:cSldViewPr>
  </p:slideViewPr>
  <p:outlineViewPr>
    <p:cViewPr>
      <p:scale>
        <a:sx n="33" d="100"/>
        <a:sy n="33" d="100"/>
      </p:scale>
      <p:origin x="0" y="-1065"/>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esh Karmaker" userId="14c18c5648c07292" providerId="LiveId" clId="{D7A32363-717E-44AC-A012-5CFBBB9309B3}"/>
    <pc:docChg chg="delSld modSld">
      <pc:chgData name="Rakesh Karmaker" userId="14c18c5648c07292" providerId="LiveId" clId="{D7A32363-717E-44AC-A012-5CFBBB9309B3}" dt="2025-09-28T06:29:48.696" v="1" actId="47"/>
      <pc:docMkLst>
        <pc:docMk/>
      </pc:docMkLst>
      <pc:sldChg chg="modSp mod">
        <pc:chgData name="Rakesh Karmaker" userId="14c18c5648c07292" providerId="LiveId" clId="{D7A32363-717E-44AC-A012-5CFBBB9309B3}" dt="2025-09-28T06:27:37.214" v="0" actId="1036"/>
        <pc:sldMkLst>
          <pc:docMk/>
          <pc:sldMk cId="2297895589" sldId="296"/>
        </pc:sldMkLst>
        <pc:grpChg chg="mod">
          <ac:chgData name="Rakesh Karmaker" userId="14c18c5648c07292" providerId="LiveId" clId="{D7A32363-717E-44AC-A012-5CFBBB9309B3}" dt="2025-09-28T06:27:37.214" v="0" actId="1036"/>
          <ac:grpSpMkLst>
            <pc:docMk/>
            <pc:sldMk cId="2297895589" sldId="296"/>
            <ac:grpSpMk id="5" creationId="{B0A898E1-DE1E-919E-4803-089DF37A91E8}"/>
          </ac:grpSpMkLst>
        </pc:grpChg>
      </pc:sldChg>
      <pc:sldChg chg="del">
        <pc:chgData name="Rakesh Karmaker" userId="14c18c5648c07292" providerId="LiveId" clId="{D7A32363-717E-44AC-A012-5CFBBB9309B3}" dt="2025-09-28T06:29:48.696" v="1" actId="47"/>
        <pc:sldMkLst>
          <pc:docMk/>
          <pc:sldMk cId="435909278" sldId="3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[morning/afternoon], everyone. My name is [Your Name], and today I will present our work on benchmarking graph neural networks, deep learning, and machine learning approaches for neurological disorder classification, specifically focusing on brain connectomes.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726CEB2-1ADA-0E0C-AABE-4E5FC08CD61C}"/>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51109641-B4B4-32DF-93C7-72C88AC04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2561F479-BFF1-8525-501F-CC5F17EED1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Existing methods have limitations. Classical machine learning ignores the brain’s network topology. Deep learning struggles with graph-structured data. Graph neural networks, however, can natively handle graphs, making them ideal for brain connectomes. Our study benchmarks these paradigms under a standardized setup.</a:t>
            </a:r>
            <a:endParaRPr dirty="0"/>
          </a:p>
        </p:txBody>
      </p:sp>
    </p:spTree>
    <p:extLst>
      <p:ext uri="{BB962C8B-B14F-4D97-AF65-F5344CB8AC3E}">
        <p14:creationId xmlns:p14="http://schemas.microsoft.com/office/powerpoint/2010/main" val="497032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3008DA84-6DBD-B95E-D74B-3FA7F51C8B14}"/>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CC5D0AE9-AFB7-F5C9-6795-64D4BBE1E3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CEC68E7E-E437-36A6-317E-973A4AA7B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962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1B81499A-24AD-556C-1115-4F079285B98A}"/>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A4925FC0-C3B6-0C95-294A-02DDCF824F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035C4534-0CB1-5AB8-0099-460103147B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Our objectives are threefold: first, to benchmark ML, DL, and GNN models fairly; second, to explore hybrid models that use GNN embeddings with classical ML; and third, to assess the robustness of these models under practical conditions like noise or missing data</a:t>
            </a:r>
          </a:p>
        </p:txBody>
      </p:sp>
    </p:spTree>
    <p:extLst>
      <p:ext uri="{BB962C8B-B14F-4D97-AF65-F5344CB8AC3E}">
        <p14:creationId xmlns:p14="http://schemas.microsoft.com/office/powerpoint/2010/main" val="1431190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765A7BA7-F8EC-9E7E-A684-76FD7D0FA541}"/>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44EEBF35-35EF-9748-CB36-F296C7D17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A2493D19-8563-DE56-698B-74014FC125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5812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A0BF1-9B95-E41E-1632-C187CEA7D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F4620-18FC-51DE-2576-3B73826166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0FFC120-2E80-FD97-5FF4-A138CE42D73F}"/>
              </a:ext>
            </a:extLst>
          </p:cNvPr>
          <p:cNvSpPr>
            <a:spLocks noGrp="1"/>
          </p:cNvSpPr>
          <p:nvPr>
            <p:ph type="body" idx="1"/>
          </p:nvPr>
        </p:nvSpPr>
        <p:spPr/>
        <p:txBody>
          <a:bodyPr/>
          <a:lstStyle/>
          <a:p>
            <a:r>
              <a:rPr lang="en-US" dirty="0"/>
              <a:t>We used the OASIS dataset and converted each subject’s MRI into a brain graph using the AAL atlas. Nodes represent brain regions, and edges represent connectivity. We trained classical ML models, deep learning models, and GNNs, as well as hybrid models using GNN embeddings, and evaluated performance using accuracy, precision, recall, and F1-score.</a:t>
            </a:r>
          </a:p>
        </p:txBody>
      </p:sp>
    </p:spTree>
    <p:extLst>
      <p:ext uri="{BB962C8B-B14F-4D97-AF65-F5344CB8AC3E}">
        <p14:creationId xmlns:p14="http://schemas.microsoft.com/office/powerpoint/2010/main" val="272878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ML Models:</a:t>
            </a:r>
            <a:r>
              <a:rPr lang="en-US" dirty="0"/>
              <a:t> SVM, Random Forest, Logistic Regression, MLP</a:t>
            </a:r>
            <a:br>
              <a:rPr lang="en-US" dirty="0"/>
            </a:br>
            <a:r>
              <a:rPr lang="en-US" b="1" dirty="0"/>
              <a:t>GNN Models:</a:t>
            </a:r>
            <a:r>
              <a:rPr lang="en-US" dirty="0"/>
              <a:t> GCN, GAT</a:t>
            </a:r>
            <a:br>
              <a:rPr lang="en-US" dirty="0"/>
            </a:br>
            <a:r>
              <a:rPr lang="en-US" b="1" dirty="0"/>
              <a:t>Hybrid Models:</a:t>
            </a:r>
            <a:r>
              <a:rPr lang="en-US" dirty="0"/>
              <a:t> GNN embeddings → classical ML (optional)</a:t>
            </a:r>
            <a:br>
              <a:rPr lang="en-US" dirty="0"/>
            </a:br>
            <a:r>
              <a:rPr lang="en-US" b="1" dirty="0"/>
              <a:t>Evaluation Metrics:</a:t>
            </a:r>
            <a:r>
              <a:rPr lang="en-US" dirty="0"/>
              <a:t> Accuracy, F1-score, Precision, Recall</a:t>
            </a:r>
            <a:br>
              <a:rPr lang="en-US" dirty="0"/>
            </a:br>
            <a:r>
              <a:rPr lang="en-US" b="1" dirty="0"/>
              <a:t>Training:</a:t>
            </a:r>
            <a:r>
              <a:rPr lang="en-US" dirty="0"/>
              <a:t> Early stopping, stratified splits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9635C99-D990-F316-D553-65745A9D6832}"/>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F1B41BA0-2700-9C2D-D79E-E72C07144E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C0C2DC17-33F0-B787-E455-97A4A938C4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Classical ML will use flattened matrices. DL models will take matrix-like inputs. And GNNs will directly use the graph structure.</a:t>
            </a:r>
            <a:br>
              <a:rPr lang="en-US" dirty="0"/>
            </a:br>
            <a:r>
              <a:rPr lang="en-US" dirty="0"/>
              <a:t>We’ll benchmark SVMs, Random Forests, CNNs, MLPs, GCNs, and GATs — using metrics like accuracy, F1-score, and AUC-ROC.”</a:t>
            </a:r>
            <a:endParaRPr dirty="0"/>
          </a:p>
        </p:txBody>
      </p:sp>
    </p:spTree>
    <p:extLst>
      <p:ext uri="{BB962C8B-B14F-4D97-AF65-F5344CB8AC3E}">
        <p14:creationId xmlns:p14="http://schemas.microsoft.com/office/powerpoint/2010/main" val="2308351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068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FFA82DC8-AF13-D9E7-819E-9ACE95D0A0EA}"/>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226B6FF5-2DEC-3AA6-FAE1-67E6D28F9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0A4239BF-6F43-27F6-D860-4BD3FF9B39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988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6D8E9C54-CD6C-DD05-4FC3-621B4BE71E2C}"/>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EC01AC7F-3A67-9081-9CA5-77E074E143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B99BABE8-4A99-C2CD-2D7F-0D1679F262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Here are the final results. Classical ML models like MLP and logistic regression perform reasonably well. GNNs, particularly GCN, maintain high precision and recall, showing their ability to capture graph structure. Our hybrid model using GCN embeddings also shows strong performance, matching the GCN results.</a:t>
            </a:r>
            <a:endParaRPr lang="en-US" b="1" dirty="0"/>
          </a:p>
        </p:txBody>
      </p:sp>
    </p:spTree>
    <p:extLst>
      <p:ext uri="{BB962C8B-B14F-4D97-AF65-F5344CB8AC3E}">
        <p14:creationId xmlns:p14="http://schemas.microsoft.com/office/powerpoint/2010/main" val="807553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DA2CDCCE-3D15-0C8E-EB6D-2D1A3A120B1B}"/>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59FD6C6E-DF57-0749-93A6-387D94971B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BC42DEB0-C3A2-1A8B-C6AB-B567E0A0F7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Hybrid models</a:t>
            </a:r>
            <a:r>
              <a:rPr lang="en-US" dirty="0"/>
              <a:t> use embeddings from GNNs (GCN) as input to ML classifiers.</a:t>
            </a:r>
          </a:p>
          <a:p>
            <a:r>
              <a:rPr lang="en-US" dirty="0"/>
              <a:t>Highlight </a:t>
            </a:r>
            <a:r>
              <a:rPr lang="en-US" b="1" dirty="0"/>
              <a:t>GNN and hybrid performance</a:t>
            </a:r>
            <a:r>
              <a:rPr lang="en-US" dirty="0"/>
              <a:t> to show the importance of preserving graph structure.</a:t>
            </a:r>
          </a:p>
          <a:p>
            <a:r>
              <a:rPr lang="en-US" dirty="0"/>
              <a:t>Optional: Add a </a:t>
            </a:r>
            <a:r>
              <a:rPr lang="en-US" b="1" dirty="0"/>
              <a:t>mini flow diagram</a:t>
            </a:r>
            <a:r>
              <a:rPr lang="en-US" dirty="0"/>
              <a:t>: </a:t>
            </a:r>
            <a:r>
              <a:rPr lang="en-US" sz="1100" b="0" i="0" u="none" strike="noStrike" cap="none" dirty="0">
                <a:solidFill>
                  <a:srgbClr val="000000"/>
                </a:solidFill>
                <a:latin typeface="Arial"/>
                <a:ea typeface="Arial"/>
                <a:cs typeface="Arial"/>
                <a:sym typeface="Arial"/>
              </a:rPr>
              <a:t>Graph → GCN → Embeddings → ML Classifier → Prediction</a:t>
            </a:r>
            <a:r>
              <a:rPr lang="en-US" dirty="0"/>
              <a:t>.</a:t>
            </a:r>
          </a:p>
        </p:txBody>
      </p:sp>
    </p:spTree>
    <p:extLst>
      <p:ext uri="{BB962C8B-B14F-4D97-AF65-F5344CB8AC3E}">
        <p14:creationId xmlns:p14="http://schemas.microsoft.com/office/powerpoint/2010/main" val="678963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99D16C3D-1BEB-F0C9-006F-453626AB661F}"/>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2CFF16A0-C7FE-FF05-443E-F6B11B7251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DF0335EF-3209-2C86-53D1-E02261AF938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Hybrid models</a:t>
            </a:r>
            <a:r>
              <a:rPr lang="en-US" dirty="0"/>
              <a:t> use embeddings from GNNs (GCN) as input to ML classifiers.</a:t>
            </a:r>
          </a:p>
          <a:p>
            <a:r>
              <a:rPr lang="en-US" dirty="0"/>
              <a:t>Highlight </a:t>
            </a:r>
            <a:r>
              <a:rPr lang="en-US" b="1" dirty="0"/>
              <a:t>GNN and hybrid performance</a:t>
            </a:r>
            <a:r>
              <a:rPr lang="en-US" dirty="0"/>
              <a:t> to show the importance of preserving graph structure.</a:t>
            </a:r>
          </a:p>
          <a:p>
            <a:r>
              <a:rPr lang="en-US" dirty="0"/>
              <a:t>Optional: Add a </a:t>
            </a:r>
            <a:r>
              <a:rPr lang="en-US" b="1" dirty="0"/>
              <a:t>mini flow diagram</a:t>
            </a:r>
            <a:r>
              <a:rPr lang="en-US" dirty="0"/>
              <a:t>: </a:t>
            </a:r>
            <a:r>
              <a:rPr lang="en-US" sz="1100" b="0" i="0" u="none" strike="noStrike" cap="none" dirty="0">
                <a:solidFill>
                  <a:srgbClr val="000000"/>
                </a:solidFill>
                <a:latin typeface="Arial"/>
                <a:ea typeface="Arial"/>
                <a:cs typeface="Arial"/>
                <a:sym typeface="Arial"/>
              </a:rPr>
              <a:t>Graph → GCN → Embeddings → ML Classifier → Prediction</a:t>
            </a:r>
            <a:r>
              <a:rPr lang="en-US" dirty="0"/>
              <a:t>.</a:t>
            </a:r>
          </a:p>
        </p:txBody>
      </p:sp>
    </p:spTree>
    <p:extLst>
      <p:ext uri="{BB962C8B-B14F-4D97-AF65-F5344CB8AC3E}">
        <p14:creationId xmlns:p14="http://schemas.microsoft.com/office/powerpoint/2010/main" val="1982649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BD4B675E-FCE0-CB18-DC64-3B5781CEA56B}"/>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602A9EF4-9A30-1AA6-5982-149AF892A2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ACF5856A-74E9-281F-3A02-096041EBD5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Hybrid models</a:t>
            </a:r>
            <a:r>
              <a:rPr lang="en-US" dirty="0"/>
              <a:t> use embeddings from GNNs (GCN) as input to ML classifiers.</a:t>
            </a:r>
          </a:p>
          <a:p>
            <a:r>
              <a:rPr lang="en-US" dirty="0"/>
              <a:t>Highlight </a:t>
            </a:r>
            <a:r>
              <a:rPr lang="en-US" b="1" dirty="0"/>
              <a:t>GNN and hybrid performance</a:t>
            </a:r>
            <a:r>
              <a:rPr lang="en-US" dirty="0"/>
              <a:t> to show the importance of preserving graph structure.</a:t>
            </a:r>
          </a:p>
          <a:p>
            <a:r>
              <a:rPr lang="en-US" dirty="0"/>
              <a:t>Optional: Add a </a:t>
            </a:r>
            <a:r>
              <a:rPr lang="en-US" b="1" dirty="0"/>
              <a:t>mini flow diagram</a:t>
            </a:r>
            <a:r>
              <a:rPr lang="en-US" dirty="0"/>
              <a:t>: </a:t>
            </a:r>
            <a:r>
              <a:rPr lang="en-US" sz="1100" b="0" i="0" u="none" strike="noStrike" cap="none" dirty="0">
                <a:solidFill>
                  <a:srgbClr val="000000"/>
                </a:solidFill>
                <a:latin typeface="Arial"/>
                <a:ea typeface="Arial"/>
                <a:cs typeface="Arial"/>
                <a:sym typeface="Arial"/>
              </a:rPr>
              <a:t>Graph → GCN → Embeddings → ML Classifier → Prediction</a:t>
            </a:r>
            <a:r>
              <a:rPr lang="en-US" dirty="0"/>
              <a:t>.</a:t>
            </a:r>
          </a:p>
        </p:txBody>
      </p:sp>
    </p:spTree>
    <p:extLst>
      <p:ext uri="{BB962C8B-B14F-4D97-AF65-F5344CB8AC3E}">
        <p14:creationId xmlns:p14="http://schemas.microsoft.com/office/powerpoint/2010/main" val="902471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D25BEC78-82FE-4BA1-670D-DDC7DEA438C3}"/>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3D0A8940-596A-BA88-F123-3F4B634E95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51C6D23F-A2E6-2DDB-B70A-1A31BE3DFF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dirty="0"/>
          </a:p>
        </p:txBody>
      </p:sp>
    </p:spTree>
    <p:extLst>
      <p:ext uri="{BB962C8B-B14F-4D97-AF65-F5344CB8AC3E}">
        <p14:creationId xmlns:p14="http://schemas.microsoft.com/office/powerpoint/2010/main" val="3695672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9AC7A37-515C-202E-D721-E27DD0DC0F09}"/>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58F1FE77-D71A-DD4A-E348-7B757C13C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6D2716FA-AFBA-034F-FD86-2A6EFFD76E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Hybrid models</a:t>
            </a:r>
            <a:r>
              <a:rPr lang="en-US" dirty="0"/>
              <a:t> use embeddings from GNNs (GCN) as input to ML classifiers.</a:t>
            </a:r>
          </a:p>
          <a:p>
            <a:r>
              <a:rPr lang="en-US" dirty="0"/>
              <a:t>Highlight </a:t>
            </a:r>
            <a:r>
              <a:rPr lang="en-US" b="1" dirty="0"/>
              <a:t>GNN and hybrid performance</a:t>
            </a:r>
            <a:r>
              <a:rPr lang="en-US" dirty="0"/>
              <a:t> to show the importance of preserving graph structure.</a:t>
            </a:r>
          </a:p>
          <a:p>
            <a:r>
              <a:rPr lang="en-US" dirty="0"/>
              <a:t>Optional: Add a </a:t>
            </a:r>
            <a:r>
              <a:rPr lang="en-US" b="1" dirty="0"/>
              <a:t>mini flow diagram</a:t>
            </a:r>
            <a:r>
              <a:rPr lang="en-US" dirty="0"/>
              <a:t>: </a:t>
            </a:r>
            <a:r>
              <a:rPr lang="en-US" sz="1100" b="0" i="0" u="none" strike="noStrike" cap="none" dirty="0">
                <a:solidFill>
                  <a:srgbClr val="000000"/>
                </a:solidFill>
                <a:latin typeface="Arial"/>
                <a:ea typeface="Arial"/>
                <a:cs typeface="Arial"/>
                <a:sym typeface="Arial"/>
              </a:rPr>
              <a:t>Graph → GCN → Embeddings → ML Classifier → Prediction</a:t>
            </a:r>
            <a:r>
              <a:rPr lang="en-US" dirty="0"/>
              <a:t>.</a:t>
            </a:r>
          </a:p>
        </p:txBody>
      </p:sp>
    </p:spTree>
    <p:extLst>
      <p:ext uri="{BB962C8B-B14F-4D97-AF65-F5344CB8AC3E}">
        <p14:creationId xmlns:p14="http://schemas.microsoft.com/office/powerpoint/2010/main" val="1663524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4FE6F269-4896-2240-39F3-86C87EBA8581}"/>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F833357E-87D2-2F80-EBA7-2827D5B0A2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D4A2476F-CD26-CFD1-6276-254B562B5F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Hybrid models</a:t>
            </a:r>
            <a:r>
              <a:rPr lang="en-US" dirty="0"/>
              <a:t> use embeddings from GNNs (GCN) as input to ML classifiers.</a:t>
            </a:r>
          </a:p>
          <a:p>
            <a:r>
              <a:rPr lang="en-US" dirty="0"/>
              <a:t>Highlight </a:t>
            </a:r>
            <a:r>
              <a:rPr lang="en-US" b="1" dirty="0"/>
              <a:t>GNN and hybrid performance</a:t>
            </a:r>
            <a:r>
              <a:rPr lang="en-US" dirty="0"/>
              <a:t> to show the importance of preserving graph structure.</a:t>
            </a:r>
          </a:p>
          <a:p>
            <a:r>
              <a:rPr lang="en-US" dirty="0"/>
              <a:t>Optional: Add a </a:t>
            </a:r>
            <a:r>
              <a:rPr lang="en-US" b="1" dirty="0"/>
              <a:t>mini flow diagram</a:t>
            </a:r>
            <a:r>
              <a:rPr lang="en-US" dirty="0"/>
              <a:t>: </a:t>
            </a:r>
            <a:r>
              <a:rPr lang="en-US" sz="1100" b="0" i="0" u="none" strike="noStrike" cap="none" dirty="0">
                <a:solidFill>
                  <a:srgbClr val="000000"/>
                </a:solidFill>
                <a:latin typeface="Arial"/>
                <a:ea typeface="Arial"/>
                <a:cs typeface="Arial"/>
                <a:sym typeface="Arial"/>
              </a:rPr>
              <a:t>Graph → GCN → Embeddings → ML Classifier → Prediction</a:t>
            </a:r>
            <a:r>
              <a:rPr lang="en-US" dirty="0"/>
              <a:t>.</a:t>
            </a:r>
          </a:p>
        </p:txBody>
      </p:sp>
    </p:spTree>
    <p:extLst>
      <p:ext uri="{BB962C8B-B14F-4D97-AF65-F5344CB8AC3E}">
        <p14:creationId xmlns:p14="http://schemas.microsoft.com/office/powerpoint/2010/main" val="893572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3478EB27-5207-ADA3-9DCB-5A4A47195D88}"/>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BA5356CA-85DC-B00D-32FB-8BC48A0CE7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A12A592D-EDE0-60E8-4857-FE2DF3F49E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Hybrid models</a:t>
            </a:r>
            <a:r>
              <a:rPr lang="en-US" dirty="0"/>
              <a:t> use embeddings from GNNs (GCN) as input to ML classifiers.</a:t>
            </a:r>
          </a:p>
          <a:p>
            <a:r>
              <a:rPr lang="en-US" dirty="0"/>
              <a:t>Highlight </a:t>
            </a:r>
            <a:r>
              <a:rPr lang="en-US" b="1" dirty="0"/>
              <a:t>GNN and hybrid performance</a:t>
            </a:r>
            <a:r>
              <a:rPr lang="en-US" dirty="0"/>
              <a:t> to show the importance of preserving graph structure.</a:t>
            </a:r>
          </a:p>
          <a:p>
            <a:r>
              <a:rPr lang="en-US" dirty="0"/>
              <a:t>Optional: Add a </a:t>
            </a:r>
            <a:r>
              <a:rPr lang="en-US" b="1" dirty="0"/>
              <a:t>mini flow diagram</a:t>
            </a:r>
            <a:r>
              <a:rPr lang="en-US" dirty="0"/>
              <a:t>: </a:t>
            </a:r>
            <a:r>
              <a:rPr lang="en-US" sz="1100" b="0" i="0" u="none" strike="noStrike" cap="none" dirty="0">
                <a:solidFill>
                  <a:srgbClr val="000000"/>
                </a:solidFill>
                <a:latin typeface="Arial"/>
                <a:ea typeface="Arial"/>
                <a:cs typeface="Arial"/>
                <a:sym typeface="Arial"/>
              </a:rPr>
              <a:t>Graph → GCN → Embeddings → ML Classifier → Prediction</a:t>
            </a:r>
            <a:r>
              <a:rPr lang="en-US" dirty="0"/>
              <a:t>.</a:t>
            </a:r>
          </a:p>
        </p:txBody>
      </p:sp>
    </p:spTree>
    <p:extLst>
      <p:ext uri="{BB962C8B-B14F-4D97-AF65-F5344CB8AC3E}">
        <p14:creationId xmlns:p14="http://schemas.microsoft.com/office/powerpoint/2010/main" val="2297435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688F2325-3427-1EC1-CB7C-ACED2A48EB7A}"/>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A3BD1A4E-26FB-9FEC-E00E-B868289177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E41DA8BE-C4C5-9419-9002-EDC82A3B22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Hybrid models</a:t>
            </a:r>
            <a:r>
              <a:rPr lang="en-US" dirty="0"/>
              <a:t> use embeddings from GNNs (GCN) as input to ML classifiers.</a:t>
            </a:r>
          </a:p>
          <a:p>
            <a:r>
              <a:rPr lang="en-US" dirty="0"/>
              <a:t>Highlight </a:t>
            </a:r>
            <a:r>
              <a:rPr lang="en-US" b="1" dirty="0"/>
              <a:t>GNN and hybrid performance</a:t>
            </a:r>
            <a:r>
              <a:rPr lang="en-US" dirty="0"/>
              <a:t> to show the importance of preserving graph structure.</a:t>
            </a:r>
          </a:p>
          <a:p>
            <a:r>
              <a:rPr lang="en-US" dirty="0"/>
              <a:t>Optional: Add a </a:t>
            </a:r>
            <a:r>
              <a:rPr lang="en-US" b="1" dirty="0"/>
              <a:t>mini flow diagram</a:t>
            </a:r>
            <a:r>
              <a:rPr lang="en-US" dirty="0"/>
              <a:t>: </a:t>
            </a:r>
            <a:r>
              <a:rPr lang="en-US" sz="1100" b="0" i="0" u="none" strike="noStrike" cap="none" dirty="0">
                <a:solidFill>
                  <a:srgbClr val="000000"/>
                </a:solidFill>
                <a:latin typeface="Arial"/>
                <a:ea typeface="Arial"/>
                <a:cs typeface="Arial"/>
                <a:sym typeface="Arial"/>
              </a:rPr>
              <a:t>Graph → GCN → Embeddings → ML Classifier → Prediction</a:t>
            </a:r>
            <a:r>
              <a:rPr lang="en-US" dirty="0"/>
              <a:t>.</a:t>
            </a:r>
          </a:p>
        </p:txBody>
      </p:sp>
    </p:spTree>
    <p:extLst>
      <p:ext uri="{BB962C8B-B14F-4D97-AF65-F5344CB8AC3E}">
        <p14:creationId xmlns:p14="http://schemas.microsoft.com/office/powerpoint/2010/main" val="1089156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AADA8C72-0E8F-4526-5ECB-4A8477A8861E}"/>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BC8F1501-AD29-3836-9FC0-F13C8B5DCD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D6257D75-A2C1-F89D-BEB3-4B19DE4462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771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F5D164BC-E719-E6C0-992D-DFACF5136D5E}"/>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17C14F25-983F-9D8F-D0B5-3A3711C4E4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4FB96353-5791-73CC-E335-95BB6A7B2F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 main contribution of this study is the direct comparison of ML, DL, GNN, and hybrid approaches on the same dataset. We demonstrated that GNNs preserve topological information, leading to better predictive performance, and hybrid models provide a practical way to use GNN embeddings with classical ML."</a:t>
            </a:r>
          </a:p>
        </p:txBody>
      </p:sp>
    </p:spTree>
    <p:extLst>
      <p:ext uri="{BB962C8B-B14F-4D97-AF65-F5344CB8AC3E}">
        <p14:creationId xmlns:p14="http://schemas.microsoft.com/office/powerpoint/2010/main" val="877721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A04B2F4A-8AC3-3FBF-5730-665D10F278B9}"/>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F2706B36-9807-E58F-095B-A2CAA270C8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1D7654C0-0B6B-E327-418C-43CBAEE552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28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4A87F1AC-6D4F-24CF-2A72-E91B7AD8B933}"/>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2826160D-337C-0A96-E718-8B3357C2D5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797FA858-5551-38F3-79F8-B1A9892308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"In conclusion, GNNs outperform traditional DL and ML models due to their ability to leverage graph structure. Hybrid models provide a flexible pipeline, and preserving brain graph topology is critical. Future work will explore robustness across datasets and interpretability to identify potential biomarkers."</a:t>
            </a:r>
          </a:p>
        </p:txBody>
      </p:sp>
    </p:spTree>
    <p:extLst>
      <p:ext uri="{BB962C8B-B14F-4D97-AF65-F5344CB8AC3E}">
        <p14:creationId xmlns:p14="http://schemas.microsoft.com/office/powerpoint/2010/main" val="1416739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60F751BD-6DBD-1BF9-1394-29DCC6117B85}"/>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ECF36EFE-4BF8-29F9-C390-3D293F6509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9B823CDA-A24A-6BFD-9CC4-909BBD91F2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 project will use open datasets, Python, </a:t>
            </a:r>
            <a:r>
              <a:rPr lang="en-US" dirty="0" err="1"/>
              <a:t>PyTorch</a:t>
            </a:r>
            <a:r>
              <a:rPr lang="en-US" dirty="0"/>
              <a:t>, and scikit-learn, with NVIDIA RTX GPUs.</a:t>
            </a:r>
            <a:br>
              <a:rPr lang="en-US" dirty="0"/>
            </a:br>
            <a:r>
              <a:rPr lang="en-US" dirty="0"/>
              <a:t>All code will be shared on GitHub to ensure reproducibility.</a:t>
            </a:r>
            <a:br>
              <a:rPr lang="en-US" dirty="0"/>
            </a:br>
            <a:r>
              <a:rPr lang="en-US" dirty="0"/>
              <a:t>Our timeline includes preprocessing and model development first, followed by benchmarking, robustness testing, and final analysis.</a:t>
            </a:r>
            <a:endParaRPr dirty="0"/>
          </a:p>
        </p:txBody>
      </p:sp>
    </p:spTree>
    <p:extLst>
      <p:ext uri="{BB962C8B-B14F-4D97-AF65-F5344CB8AC3E}">
        <p14:creationId xmlns:p14="http://schemas.microsoft.com/office/powerpoint/2010/main" val="3462055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AFE668C6-F92A-E424-9897-203931F9F85E}"/>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D6C34281-6A0D-434E-7F4E-45C6B2FF1C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D4255FD8-E29C-F2DA-3068-55F76DF0DA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3371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5CA79D18-9C94-D3E4-941B-E477D3C26C57}"/>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0A367DF9-3DA6-BD0D-9073-3AE744CB6B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D2E859CF-ED7F-E34A-117A-BC479481C6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Our references include foundational works in GNNs, recent surveys, and cutting-edge papers applying these methods to brain connectomes.</a:t>
            </a:r>
          </a:p>
          <a:p>
            <a:r>
              <a:rPr lang="en-US" dirty="0"/>
              <a:t>To conclude: this project doesn’t just benchmark algorithms — it takes us closer to AI-powered, early, and reliable diagnosis of neurological disorders. Thank you.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7908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0E6620C0-4D37-B560-CA0E-629D1F2DD08E}"/>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170640DB-CD76-A82B-3848-3CEE3EAEE9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E019A3CD-3EED-1095-2FFE-DFDD56D102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Our references include foundational works in GNNs, recent surveys, and cutting-edge papers applying these methods to brain connectomes.</a:t>
            </a:r>
          </a:p>
          <a:p>
            <a:r>
              <a:rPr lang="en-US" dirty="0"/>
              <a:t>To conclude: this project doesn’t just benchmark algorithms — it takes us closer to AI-powered, early, and reliable diagnosis of neurological disorders. Thank you.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0495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a:extLst>
            <a:ext uri="{FF2B5EF4-FFF2-40B4-BE49-F238E27FC236}">
              <a16:creationId xmlns:a16="http://schemas.microsoft.com/office/drawing/2014/main" id="{54C350D7-C246-B510-32A4-F92C5C0F4C11}"/>
            </a:ext>
          </a:extLst>
        </p:cNvPr>
        <p:cNvGrpSpPr/>
        <p:nvPr/>
      </p:nvGrpSpPr>
      <p:grpSpPr>
        <a:xfrm>
          <a:off x="0" y="0"/>
          <a:ext cx="0" cy="0"/>
          <a:chOff x="0" y="0"/>
          <a:chExt cx="0" cy="0"/>
        </a:xfrm>
      </p:grpSpPr>
      <p:sp>
        <p:nvSpPr>
          <p:cNvPr id="1003" name="Google Shape;1003;g1105afc42a3_1_854:notes">
            <a:extLst>
              <a:ext uri="{FF2B5EF4-FFF2-40B4-BE49-F238E27FC236}">
                <a16:creationId xmlns:a16="http://schemas.microsoft.com/office/drawing/2014/main" id="{0795FEE4-42F8-0985-651E-F1A2D23D87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105afc42a3_1_854:notes">
            <a:extLst>
              <a:ext uri="{FF2B5EF4-FFF2-40B4-BE49-F238E27FC236}">
                <a16:creationId xmlns:a16="http://schemas.microsoft.com/office/drawing/2014/main" id="{225DBA2B-8454-6AD8-5878-9B287D30D1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147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C93B77C7-6566-78DE-50E3-FB6565C1EDF4}"/>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426EB9CB-ABBA-43AE-DB8A-1B9D409316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6218E51F-0027-316F-ECD1-FEAD682EAE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8932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motivation is rooted in a pressing health crisis: over </a:t>
            </a:r>
            <a:r>
              <a:rPr lang="en-US" b="1" dirty="0"/>
              <a:t>55 million people worldwide live with dementia</a:t>
            </a:r>
            <a:r>
              <a:rPr lang="en-US" dirty="0"/>
              <a:t>, and this number is expected to double every 20 years.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dirty="0"/>
              <a:t>Neurodegenerative Diseases</a:t>
            </a:r>
            <a:r>
              <a:rPr lang="en-US" dirty="0"/>
              <a:t> 🧠</a:t>
            </a:r>
          </a:p>
          <a:p>
            <a:r>
              <a:rPr lang="en-US" i="1" dirty="0"/>
              <a:t>Alzheimer’s</a:t>
            </a:r>
            <a:r>
              <a:rPr lang="en-US" dirty="0"/>
              <a:t>: Memory &amp; cognition decline</a:t>
            </a:r>
          </a:p>
          <a:p>
            <a:r>
              <a:rPr lang="en-US" i="1" dirty="0"/>
              <a:t>Parkinson’s</a:t>
            </a:r>
            <a:r>
              <a:rPr lang="en-US" dirty="0"/>
              <a:t>: Movement &amp; coordination disorder</a:t>
            </a:r>
          </a:p>
          <a:p>
            <a:r>
              <a:rPr lang="en-US" i="1" dirty="0"/>
              <a:t>Multiple Sclerosis</a:t>
            </a:r>
            <a:r>
              <a:rPr lang="en-US" dirty="0"/>
              <a:t>: Immune system attacks nerves</a:t>
            </a:r>
          </a:p>
          <a:p>
            <a:pPr marL="158750" indent="0">
              <a:buNone/>
            </a:pPr>
            <a:r>
              <a:rPr lang="en-US" b="1" dirty="0"/>
              <a:t>Vascular Diseases</a:t>
            </a:r>
            <a:endParaRPr lang="en-US" dirty="0"/>
          </a:p>
          <a:p>
            <a:r>
              <a:rPr lang="en-US" i="1" dirty="0"/>
              <a:t>Stroke</a:t>
            </a:r>
            <a:r>
              <a:rPr lang="en-US" dirty="0"/>
              <a:t>: Brain cell death due to blocked or burst blood vessel</a:t>
            </a:r>
          </a:p>
          <a:p>
            <a:pPr marL="158750" indent="0">
              <a:buNone/>
            </a:pPr>
            <a:r>
              <a:rPr lang="en-US" b="1" dirty="0"/>
              <a:t>Infections</a:t>
            </a:r>
            <a:r>
              <a:rPr lang="en-US" dirty="0"/>
              <a:t> 🦠</a:t>
            </a:r>
          </a:p>
          <a:p>
            <a:r>
              <a:rPr lang="en-US" i="1" dirty="0"/>
              <a:t>Meningitis</a:t>
            </a:r>
            <a:r>
              <a:rPr lang="en-US" dirty="0"/>
              <a:t>: Infection of brain membranes</a:t>
            </a:r>
          </a:p>
          <a:p>
            <a:r>
              <a:rPr lang="en-US" i="1" dirty="0"/>
              <a:t>Encephalitis</a:t>
            </a:r>
            <a:r>
              <a:rPr lang="en-US" dirty="0"/>
              <a:t>: Inflammation of brain tissue</a:t>
            </a:r>
          </a:p>
          <a:p>
            <a:pPr marL="158750" indent="0">
              <a:buNone/>
            </a:pPr>
            <a:r>
              <a:rPr lang="en-US" b="1" dirty="0"/>
              <a:t>Epilepsy</a:t>
            </a:r>
            <a:r>
              <a:rPr lang="en-US" dirty="0"/>
              <a:t> ⚡</a:t>
            </a:r>
          </a:p>
          <a:p>
            <a:r>
              <a:rPr lang="en-US" dirty="0"/>
              <a:t>Seizures from abnormal brain electrical activity</a:t>
            </a:r>
          </a:p>
          <a:p>
            <a:pPr marL="158750" indent="0">
              <a:buNone/>
            </a:pPr>
            <a:r>
              <a:rPr lang="en-US" b="1" dirty="0"/>
              <a:t>Brain Tumors</a:t>
            </a:r>
            <a:r>
              <a:rPr lang="en-US" dirty="0"/>
              <a:t> 🎯</a:t>
            </a:r>
          </a:p>
          <a:p>
            <a:r>
              <a:rPr lang="en-US" dirty="0"/>
              <a:t>Abnormal growths affecting brain function</a:t>
            </a:r>
          </a:p>
          <a:p>
            <a:pPr marL="158750" indent="0">
              <a:buNone/>
            </a:pPr>
            <a:r>
              <a:rPr lang="en-US" b="1" dirty="0"/>
              <a:t>Head Injuries</a:t>
            </a:r>
            <a:r>
              <a:rPr lang="en-US" dirty="0"/>
              <a:t> 💥</a:t>
            </a:r>
          </a:p>
          <a:p>
            <a:r>
              <a:rPr lang="en-US" dirty="0"/>
              <a:t>Concussions &amp; traumatic brain injuries</a:t>
            </a:r>
          </a:p>
          <a:p>
            <a:pPr marL="158750" indent="0">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AI &amp; GNNs lies the opportunity!</a:t>
            </a:r>
          </a:p>
          <a:p>
            <a:pPr marL="0" lvl="0" indent="0" algn="l" rtl="0">
              <a:spcBef>
                <a:spcPts val="0"/>
              </a:spcBef>
              <a:spcAft>
                <a:spcPts val="0"/>
              </a:spcAft>
              <a:buNone/>
            </a:pPr>
            <a:r>
              <a:rPr lang="en-US" dirty="0"/>
              <a:t>the brain is like a giant network, where each region is a node and the connections between them are edges. By modeling the brain as a graph, we can use AI to capture subtle communication breakdowns that happen long before symptoms appear.”</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EB74684B-3F81-637B-FE77-C017B0FBFC41}"/>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11D6F3FB-4AAA-EC0D-E03F-5FA114BD19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5183F2E6-7E3C-65B0-B395-80C58E0573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035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Neurological disorders, such as dementia, affect millions worldwide. Early diagnosis is critical, yet challenging. Traditional diagnostic methods are often late or subjective. Our goal is to leverage AI to detect early subtle changes in the brain’s functional networks. </a:t>
            </a:r>
            <a:r>
              <a:rPr lang="en-US"/>
              <a:t>Can it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957922" y="-746149"/>
            <a:ext cx="10887803" cy="7049262"/>
            <a:chOff x="-957922" y="-746149"/>
            <a:chExt cx="10887803" cy="7049262"/>
          </a:xfrm>
        </p:grpSpPr>
        <p:sp>
          <p:nvSpPr>
            <p:cNvPr id="10" name="Google Shape;10;p2"/>
            <p:cNvSpPr/>
            <p:nvPr/>
          </p:nvSpPr>
          <p:spPr>
            <a:xfrm rot="-8100193">
              <a:off x="7675905" y="3432495"/>
              <a:ext cx="1505974" cy="2739378"/>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3178003" flipH="1">
              <a:off x="8449118" y="-880153"/>
              <a:ext cx="579848" cy="2068608"/>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801021" flipH="1">
              <a:off x="171771" y="-1513760"/>
              <a:ext cx="1241066" cy="3335819"/>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9672" y="827058"/>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966688">
              <a:off x="8621655" y="1469932"/>
              <a:ext cx="234799" cy="223392"/>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2966483">
              <a:off x="7758719" y="838316"/>
              <a:ext cx="107066" cy="10186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2966738">
              <a:off x="8354587" y="660218"/>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5505" y="4501865"/>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49739" y="474001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715100" y="1309450"/>
            <a:ext cx="4765500" cy="2115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0" name="Google Shape;20;p2"/>
          <p:cNvSpPr txBox="1">
            <a:spLocks noGrp="1"/>
          </p:cNvSpPr>
          <p:nvPr>
            <p:ph type="subTitle" idx="1"/>
          </p:nvPr>
        </p:nvSpPr>
        <p:spPr>
          <a:xfrm>
            <a:off x="715100" y="3424550"/>
            <a:ext cx="47655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atin typeface="Nunito Medium"/>
                <a:ea typeface="Nunito Medium"/>
                <a:cs typeface="Nunito Medium"/>
                <a:sym typeface="Nunito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5"/>
        <p:cNvGrpSpPr/>
        <p:nvPr/>
      </p:nvGrpSpPr>
      <p:grpSpPr>
        <a:xfrm>
          <a:off x="0" y="0"/>
          <a:ext cx="0" cy="0"/>
          <a:chOff x="0" y="0"/>
          <a:chExt cx="0" cy="0"/>
        </a:xfrm>
      </p:grpSpPr>
      <p:grpSp>
        <p:nvGrpSpPr>
          <p:cNvPr id="116" name="Google Shape;116;p13"/>
          <p:cNvGrpSpPr/>
          <p:nvPr/>
        </p:nvGrpSpPr>
        <p:grpSpPr>
          <a:xfrm>
            <a:off x="-677122" y="-586775"/>
            <a:ext cx="10484909" cy="7164358"/>
            <a:chOff x="-677122" y="-586775"/>
            <a:chExt cx="10484909" cy="7164358"/>
          </a:xfrm>
        </p:grpSpPr>
        <p:sp>
          <p:nvSpPr>
            <p:cNvPr id="117" name="Google Shape;117;p13"/>
            <p:cNvSpPr/>
            <p:nvPr/>
          </p:nvSpPr>
          <p:spPr>
            <a:xfrm flipH="1">
              <a:off x="8781840" y="576958"/>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flipH="1">
              <a:off x="8735102" y="951453"/>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rot="2966671" flipH="1">
              <a:off x="7978786" y="389936"/>
              <a:ext cx="430432" cy="40949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flipH="1">
              <a:off x="105895" y="4471737"/>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flipH="1">
              <a:off x="578586" y="4833195"/>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rot="-6109700" flipH="1">
              <a:off x="338492" y="-1286284"/>
              <a:ext cx="753217" cy="2687127"/>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rot="-7226676">
              <a:off x="7043365" y="3026616"/>
              <a:ext cx="1445832" cy="3886251"/>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13"/>
          <p:cNvSpPr txBox="1">
            <a:spLocks noGrp="1"/>
          </p:cNvSpPr>
          <p:nvPr>
            <p:ph type="title" idx="2" hasCustomPrompt="1"/>
          </p:nvPr>
        </p:nvSpPr>
        <p:spPr>
          <a:xfrm>
            <a:off x="720000"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3" hasCustomPrompt="1"/>
          </p:nvPr>
        </p:nvSpPr>
        <p:spPr>
          <a:xfrm>
            <a:off x="720000"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4" hasCustomPrompt="1"/>
          </p:nvPr>
        </p:nvSpPr>
        <p:spPr>
          <a:xfrm>
            <a:off x="3419275"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5" hasCustomPrompt="1"/>
          </p:nvPr>
        </p:nvSpPr>
        <p:spPr>
          <a:xfrm>
            <a:off x="3419275"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6" hasCustomPrompt="1"/>
          </p:nvPr>
        </p:nvSpPr>
        <p:spPr>
          <a:xfrm>
            <a:off x="6118550"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7" hasCustomPrompt="1"/>
          </p:nvPr>
        </p:nvSpPr>
        <p:spPr>
          <a:xfrm>
            <a:off x="6118550"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subTitle" idx="1"/>
          </p:nvPr>
        </p:nvSpPr>
        <p:spPr>
          <a:xfrm>
            <a:off x="720000" y="2056575"/>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 name="Google Shape;132;p13"/>
          <p:cNvSpPr txBox="1">
            <a:spLocks noGrp="1"/>
          </p:cNvSpPr>
          <p:nvPr>
            <p:ph type="subTitle" idx="8"/>
          </p:nvPr>
        </p:nvSpPr>
        <p:spPr>
          <a:xfrm>
            <a:off x="3419275" y="2056575"/>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13"/>
          <p:cNvSpPr txBox="1">
            <a:spLocks noGrp="1"/>
          </p:cNvSpPr>
          <p:nvPr>
            <p:ph type="subTitle" idx="9"/>
          </p:nvPr>
        </p:nvSpPr>
        <p:spPr>
          <a:xfrm>
            <a:off x="6118550" y="2056575"/>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13"/>
          <p:cNvSpPr txBox="1">
            <a:spLocks noGrp="1"/>
          </p:cNvSpPr>
          <p:nvPr>
            <p:ph type="subTitle" idx="13"/>
          </p:nvPr>
        </p:nvSpPr>
        <p:spPr>
          <a:xfrm>
            <a:off x="720000" y="3490050"/>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3"/>
          <p:cNvSpPr txBox="1">
            <a:spLocks noGrp="1"/>
          </p:cNvSpPr>
          <p:nvPr>
            <p:ph type="subTitle" idx="14"/>
          </p:nvPr>
        </p:nvSpPr>
        <p:spPr>
          <a:xfrm>
            <a:off x="3419275" y="3490050"/>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 name="Google Shape;136;p13"/>
          <p:cNvSpPr txBox="1">
            <a:spLocks noGrp="1"/>
          </p:cNvSpPr>
          <p:nvPr>
            <p:ph type="subTitle" idx="15"/>
          </p:nvPr>
        </p:nvSpPr>
        <p:spPr>
          <a:xfrm>
            <a:off x="6118550" y="3490050"/>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4"/>
        <p:cNvGrpSpPr/>
        <p:nvPr/>
      </p:nvGrpSpPr>
      <p:grpSpPr>
        <a:xfrm>
          <a:off x="0" y="0"/>
          <a:ext cx="0" cy="0"/>
          <a:chOff x="0" y="0"/>
          <a:chExt cx="0" cy="0"/>
        </a:xfrm>
      </p:grpSpPr>
      <p:sp>
        <p:nvSpPr>
          <p:cNvPr id="165" name="Google Shape;16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16"/>
          <p:cNvSpPr txBox="1">
            <a:spLocks noGrp="1"/>
          </p:cNvSpPr>
          <p:nvPr>
            <p:ph type="subTitle" idx="1"/>
          </p:nvPr>
        </p:nvSpPr>
        <p:spPr>
          <a:xfrm>
            <a:off x="93762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6"/>
          <p:cNvSpPr txBox="1">
            <a:spLocks noGrp="1"/>
          </p:cNvSpPr>
          <p:nvPr>
            <p:ph type="subTitle" idx="2"/>
          </p:nvPr>
        </p:nvSpPr>
        <p:spPr>
          <a:xfrm>
            <a:off x="3484347"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6"/>
          <p:cNvSpPr txBox="1">
            <a:spLocks noGrp="1"/>
          </p:cNvSpPr>
          <p:nvPr>
            <p:ph type="subTitle" idx="3"/>
          </p:nvPr>
        </p:nvSpPr>
        <p:spPr>
          <a:xfrm>
            <a:off x="603107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6"/>
          <p:cNvSpPr txBox="1">
            <a:spLocks noGrp="1"/>
          </p:cNvSpPr>
          <p:nvPr>
            <p:ph type="subTitle" idx="4"/>
          </p:nvPr>
        </p:nvSpPr>
        <p:spPr>
          <a:xfrm>
            <a:off x="937625" y="180667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0" name="Google Shape;170;p16"/>
          <p:cNvSpPr txBox="1">
            <a:spLocks noGrp="1"/>
          </p:cNvSpPr>
          <p:nvPr>
            <p:ph type="subTitle" idx="5"/>
          </p:nvPr>
        </p:nvSpPr>
        <p:spPr>
          <a:xfrm>
            <a:off x="3484350" y="180667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16"/>
          <p:cNvSpPr txBox="1">
            <a:spLocks noGrp="1"/>
          </p:cNvSpPr>
          <p:nvPr>
            <p:ph type="subTitle" idx="6"/>
          </p:nvPr>
        </p:nvSpPr>
        <p:spPr>
          <a:xfrm>
            <a:off x="6031075" y="180667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72" name="Google Shape;172;p16"/>
          <p:cNvGrpSpPr/>
          <p:nvPr/>
        </p:nvGrpSpPr>
        <p:grpSpPr>
          <a:xfrm>
            <a:off x="-707554" y="-137551"/>
            <a:ext cx="10192223" cy="6072122"/>
            <a:chOff x="-707554" y="-137551"/>
            <a:chExt cx="10192223" cy="6072122"/>
          </a:xfrm>
        </p:grpSpPr>
        <p:sp>
          <p:nvSpPr>
            <p:cNvPr id="173" name="Google Shape;173;p16"/>
            <p:cNvSpPr/>
            <p:nvPr/>
          </p:nvSpPr>
          <p:spPr>
            <a:xfrm>
              <a:off x="391939" y="303892"/>
              <a:ext cx="130681" cy="12433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208658" y="698267"/>
              <a:ext cx="71281" cy="6785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rot="-2966707">
              <a:off x="8485481" y="4644112"/>
              <a:ext cx="207243" cy="19717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2966738">
              <a:off x="8772412" y="4168443"/>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8099642" flipH="1">
              <a:off x="-41636" y="3750863"/>
              <a:ext cx="814501" cy="2220961"/>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rot="-4631336">
              <a:off x="7680161" y="-661938"/>
              <a:ext cx="939202" cy="252441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rot="-6472161">
              <a:off x="8793366" y="4510926"/>
              <a:ext cx="116529" cy="1240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80"/>
        <p:cNvGrpSpPr/>
        <p:nvPr/>
      </p:nvGrpSpPr>
      <p:grpSpPr>
        <a:xfrm>
          <a:off x="0" y="0"/>
          <a:ext cx="0" cy="0"/>
          <a:chOff x="0" y="0"/>
          <a:chExt cx="0" cy="0"/>
        </a:xfrm>
      </p:grpSpPr>
      <p:grpSp>
        <p:nvGrpSpPr>
          <p:cNvPr id="181" name="Google Shape;181;p17"/>
          <p:cNvGrpSpPr/>
          <p:nvPr/>
        </p:nvGrpSpPr>
        <p:grpSpPr>
          <a:xfrm>
            <a:off x="-508054" y="-1395631"/>
            <a:ext cx="10850526" cy="6749261"/>
            <a:chOff x="-508054" y="-1395631"/>
            <a:chExt cx="10850526" cy="6749261"/>
          </a:xfrm>
        </p:grpSpPr>
        <p:sp>
          <p:nvSpPr>
            <p:cNvPr id="182" name="Google Shape;182;p17"/>
            <p:cNvSpPr/>
            <p:nvPr/>
          </p:nvSpPr>
          <p:spPr>
            <a:xfrm rot="-6232072" flipH="1">
              <a:off x="7953896" y="2683488"/>
              <a:ext cx="1241076" cy="333584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rot="-403128">
              <a:off x="-363605" y="-1349360"/>
              <a:ext cx="939168" cy="2524408"/>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rot="183669">
              <a:off x="8325273" y="4773285"/>
              <a:ext cx="207250" cy="197181"/>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rot="183590">
              <a:off x="8757048" y="3909668"/>
              <a:ext cx="148617" cy="12399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876589" y="13301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175039" y="607648"/>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17"/>
          <p:cNvSpPr txBox="1">
            <a:spLocks noGrp="1"/>
          </p:cNvSpPr>
          <p:nvPr>
            <p:ph type="subTitle" idx="1"/>
          </p:nvPr>
        </p:nvSpPr>
        <p:spPr>
          <a:xfrm>
            <a:off x="1163725" y="1306475"/>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0" name="Google Shape;190;p17"/>
          <p:cNvSpPr txBox="1">
            <a:spLocks noGrp="1"/>
          </p:cNvSpPr>
          <p:nvPr>
            <p:ph type="subTitle" idx="2"/>
          </p:nvPr>
        </p:nvSpPr>
        <p:spPr>
          <a:xfrm>
            <a:off x="1163726" y="1832375"/>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17"/>
          <p:cNvSpPr txBox="1">
            <a:spLocks noGrp="1"/>
          </p:cNvSpPr>
          <p:nvPr>
            <p:ph type="subTitle" idx="3"/>
          </p:nvPr>
        </p:nvSpPr>
        <p:spPr>
          <a:xfrm>
            <a:off x="5013252" y="1832375"/>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17"/>
          <p:cNvSpPr txBox="1">
            <a:spLocks noGrp="1"/>
          </p:cNvSpPr>
          <p:nvPr>
            <p:ph type="subTitle" idx="4"/>
          </p:nvPr>
        </p:nvSpPr>
        <p:spPr>
          <a:xfrm>
            <a:off x="1163726" y="3580700"/>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17"/>
          <p:cNvSpPr txBox="1">
            <a:spLocks noGrp="1"/>
          </p:cNvSpPr>
          <p:nvPr>
            <p:ph type="subTitle" idx="5"/>
          </p:nvPr>
        </p:nvSpPr>
        <p:spPr>
          <a:xfrm>
            <a:off x="5013252" y="3580700"/>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7"/>
          <p:cNvSpPr txBox="1">
            <a:spLocks noGrp="1"/>
          </p:cNvSpPr>
          <p:nvPr>
            <p:ph type="subTitle" idx="6"/>
          </p:nvPr>
        </p:nvSpPr>
        <p:spPr>
          <a:xfrm>
            <a:off x="1163725" y="3054800"/>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5" name="Google Shape;195;p17"/>
          <p:cNvSpPr txBox="1">
            <a:spLocks noGrp="1"/>
          </p:cNvSpPr>
          <p:nvPr>
            <p:ph type="subTitle" idx="7"/>
          </p:nvPr>
        </p:nvSpPr>
        <p:spPr>
          <a:xfrm>
            <a:off x="5013250" y="1306475"/>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6" name="Google Shape;196;p17"/>
          <p:cNvSpPr txBox="1">
            <a:spLocks noGrp="1"/>
          </p:cNvSpPr>
          <p:nvPr>
            <p:ph type="subTitle" idx="8"/>
          </p:nvPr>
        </p:nvSpPr>
        <p:spPr>
          <a:xfrm>
            <a:off x="5013250" y="3054800"/>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7"/>
        <p:cNvGrpSpPr/>
        <p:nvPr/>
      </p:nvGrpSpPr>
      <p:grpSpPr>
        <a:xfrm>
          <a:off x="0" y="0"/>
          <a:ext cx="0" cy="0"/>
          <a:chOff x="0" y="0"/>
          <a:chExt cx="0" cy="0"/>
        </a:xfrm>
      </p:grpSpPr>
      <p:grpSp>
        <p:nvGrpSpPr>
          <p:cNvPr id="198" name="Google Shape;198;p18"/>
          <p:cNvGrpSpPr/>
          <p:nvPr/>
        </p:nvGrpSpPr>
        <p:grpSpPr>
          <a:xfrm>
            <a:off x="-545188" y="-229534"/>
            <a:ext cx="10172195" cy="6229369"/>
            <a:chOff x="-545188" y="-229534"/>
            <a:chExt cx="10172195" cy="6229369"/>
          </a:xfrm>
        </p:grpSpPr>
        <p:sp>
          <p:nvSpPr>
            <p:cNvPr id="199" name="Google Shape;199;p18"/>
            <p:cNvSpPr/>
            <p:nvPr/>
          </p:nvSpPr>
          <p:spPr>
            <a:xfrm rot="10800000">
              <a:off x="8628181" y="4761196"/>
              <a:ext cx="130681" cy="12433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rot="10800000">
              <a:off x="8870863" y="4423299"/>
              <a:ext cx="71281" cy="6785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rot="7833589">
              <a:off x="8321364" y="4350115"/>
              <a:ext cx="214543" cy="20412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rot="7833262">
              <a:off x="554170" y="167396"/>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rot="4327839">
              <a:off x="240906" y="554483"/>
              <a:ext cx="116529" cy="1240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rot="-2012545" flipH="1">
              <a:off x="98985" y="3149894"/>
              <a:ext cx="1289646" cy="2720150"/>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rot="-3893197">
              <a:off x="7815245" y="-530821"/>
              <a:ext cx="939179" cy="2524403"/>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18"/>
          <p:cNvSpPr txBox="1">
            <a:spLocks noGrp="1"/>
          </p:cNvSpPr>
          <p:nvPr>
            <p:ph type="subTitle" idx="1"/>
          </p:nvPr>
        </p:nvSpPr>
        <p:spPr>
          <a:xfrm>
            <a:off x="721053" y="1710161"/>
            <a:ext cx="19860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18"/>
          <p:cNvSpPr txBox="1">
            <a:spLocks noGrp="1"/>
          </p:cNvSpPr>
          <p:nvPr>
            <p:ph type="subTitle" idx="2"/>
          </p:nvPr>
        </p:nvSpPr>
        <p:spPr>
          <a:xfrm>
            <a:off x="3580051" y="1710150"/>
            <a:ext cx="19860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8"/>
          <p:cNvSpPr txBox="1">
            <a:spLocks noGrp="1"/>
          </p:cNvSpPr>
          <p:nvPr>
            <p:ph type="subTitle" idx="3"/>
          </p:nvPr>
        </p:nvSpPr>
        <p:spPr>
          <a:xfrm>
            <a:off x="724953" y="3428005"/>
            <a:ext cx="19782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18"/>
          <p:cNvSpPr txBox="1">
            <a:spLocks noGrp="1"/>
          </p:cNvSpPr>
          <p:nvPr>
            <p:ph type="subTitle" idx="4"/>
          </p:nvPr>
        </p:nvSpPr>
        <p:spPr>
          <a:xfrm>
            <a:off x="3580051" y="3428000"/>
            <a:ext cx="19860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18"/>
          <p:cNvSpPr txBox="1">
            <a:spLocks noGrp="1"/>
          </p:cNvSpPr>
          <p:nvPr>
            <p:ph type="subTitle" idx="5"/>
          </p:nvPr>
        </p:nvSpPr>
        <p:spPr>
          <a:xfrm>
            <a:off x="6439048" y="1710161"/>
            <a:ext cx="19860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2" name="Google Shape;212;p18"/>
          <p:cNvSpPr txBox="1">
            <a:spLocks noGrp="1"/>
          </p:cNvSpPr>
          <p:nvPr>
            <p:ph type="subTitle" idx="6"/>
          </p:nvPr>
        </p:nvSpPr>
        <p:spPr>
          <a:xfrm>
            <a:off x="6439048" y="3428005"/>
            <a:ext cx="19860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3" name="Google Shape;213;p18"/>
          <p:cNvSpPr txBox="1">
            <a:spLocks noGrp="1"/>
          </p:cNvSpPr>
          <p:nvPr>
            <p:ph type="subTitle" idx="7"/>
          </p:nvPr>
        </p:nvSpPr>
        <p:spPr>
          <a:xfrm>
            <a:off x="721953" y="1336275"/>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18"/>
          <p:cNvSpPr txBox="1">
            <a:spLocks noGrp="1"/>
          </p:cNvSpPr>
          <p:nvPr>
            <p:ph type="subTitle" idx="8"/>
          </p:nvPr>
        </p:nvSpPr>
        <p:spPr>
          <a:xfrm>
            <a:off x="3580951" y="1336263"/>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5" name="Google Shape;215;p18"/>
          <p:cNvSpPr txBox="1">
            <a:spLocks noGrp="1"/>
          </p:cNvSpPr>
          <p:nvPr>
            <p:ph type="subTitle" idx="9"/>
          </p:nvPr>
        </p:nvSpPr>
        <p:spPr>
          <a:xfrm>
            <a:off x="6439948" y="1336275"/>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6" name="Google Shape;216;p18"/>
          <p:cNvSpPr txBox="1">
            <a:spLocks noGrp="1"/>
          </p:cNvSpPr>
          <p:nvPr>
            <p:ph type="subTitle" idx="13"/>
          </p:nvPr>
        </p:nvSpPr>
        <p:spPr>
          <a:xfrm>
            <a:off x="721953" y="3050906"/>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7" name="Google Shape;217;p18"/>
          <p:cNvSpPr txBox="1">
            <a:spLocks noGrp="1"/>
          </p:cNvSpPr>
          <p:nvPr>
            <p:ph type="subTitle" idx="14"/>
          </p:nvPr>
        </p:nvSpPr>
        <p:spPr>
          <a:xfrm>
            <a:off x="3580951" y="3050900"/>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8" name="Google Shape;218;p18"/>
          <p:cNvSpPr txBox="1">
            <a:spLocks noGrp="1"/>
          </p:cNvSpPr>
          <p:nvPr>
            <p:ph type="subTitle" idx="15"/>
          </p:nvPr>
        </p:nvSpPr>
        <p:spPr>
          <a:xfrm>
            <a:off x="6439948" y="3050906"/>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2"/>
        <p:cNvGrpSpPr/>
        <p:nvPr/>
      </p:nvGrpSpPr>
      <p:grpSpPr>
        <a:xfrm>
          <a:off x="0" y="0"/>
          <a:ext cx="0" cy="0"/>
          <a:chOff x="0" y="0"/>
          <a:chExt cx="0" cy="0"/>
        </a:xfrm>
      </p:grpSpPr>
      <p:sp>
        <p:nvSpPr>
          <p:cNvPr id="253" name="Google Shape;253;p22"/>
          <p:cNvSpPr/>
          <p:nvPr/>
        </p:nvSpPr>
        <p:spPr>
          <a:xfrm rot="-2699833">
            <a:off x="-152304" y="3143316"/>
            <a:ext cx="873684" cy="2382253"/>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3900305" flipH="1">
            <a:off x="7245541" y="-1796617"/>
            <a:ext cx="1122568" cy="400501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417630" y="41983"/>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1304989" y="204509"/>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286914" y="89336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rot="-2966707">
            <a:off x="8485481" y="4644112"/>
            <a:ext cx="207243" cy="19717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rot="-2966738">
            <a:off x="8772412" y="4168443"/>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0"/>
        <p:cNvGrpSpPr/>
        <p:nvPr/>
      </p:nvGrpSpPr>
      <p:grpSpPr>
        <a:xfrm>
          <a:off x="0" y="0"/>
          <a:ext cx="0" cy="0"/>
          <a:chOff x="0" y="0"/>
          <a:chExt cx="0" cy="0"/>
        </a:xfrm>
      </p:grpSpPr>
      <p:sp>
        <p:nvSpPr>
          <p:cNvPr id="261" name="Google Shape;261;p23"/>
          <p:cNvSpPr/>
          <p:nvPr/>
        </p:nvSpPr>
        <p:spPr>
          <a:xfrm rot="4244727" flipH="1">
            <a:off x="8040868" y="3533845"/>
            <a:ext cx="1505963" cy="2739426"/>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rot="-8788658" flipH="1">
            <a:off x="-43836" y="-1234526"/>
            <a:ext cx="902708" cy="3220775"/>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flipH="1">
            <a:off x="8777932" y="399268"/>
            <a:ext cx="114893" cy="109311"/>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flipH="1">
            <a:off x="8580876" y="728473"/>
            <a:ext cx="197048" cy="18747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rot="2966771" flipH="1">
            <a:off x="8128201" y="212479"/>
            <a:ext cx="273553" cy="26023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rot="10800000" flipH="1">
            <a:off x="619730" y="4860377"/>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rot="10800000" flipH="1">
            <a:off x="277345" y="4533439"/>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1108701" y="-924498"/>
            <a:ext cx="11422762" cy="7627019"/>
            <a:chOff x="-1108701" y="-924498"/>
            <a:chExt cx="11422762" cy="7627019"/>
          </a:xfrm>
        </p:grpSpPr>
        <p:sp>
          <p:nvSpPr>
            <p:cNvPr id="23" name="Google Shape;23;p3"/>
            <p:cNvSpPr/>
            <p:nvPr/>
          </p:nvSpPr>
          <p:spPr>
            <a:xfrm rot="-7058793" flipH="1">
              <a:off x="211827" y="-1440905"/>
              <a:ext cx="1006470" cy="3590480"/>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8100000">
              <a:off x="7705991" y="2874247"/>
              <a:ext cx="1445817" cy="3886225"/>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460604">
              <a:off x="757567" y="3794066"/>
              <a:ext cx="224156" cy="213266"/>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2460912">
              <a:off x="1256992" y="4496395"/>
              <a:ext cx="130729" cy="12437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460912">
              <a:off x="220518" y="4082323"/>
              <a:ext cx="130729" cy="12437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8030695" y="280799"/>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445561" y="676732"/>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5428500" y="1250800"/>
            <a:ext cx="1325100" cy="1019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35" name="Google Shape;35;p4"/>
          <p:cNvSpPr/>
          <p:nvPr/>
        </p:nvSpPr>
        <p:spPr>
          <a:xfrm rot="-8100205">
            <a:off x="6474195" y="2666603"/>
            <a:ext cx="2135045" cy="3883791"/>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3692656">
            <a:off x="268065" y="-1084209"/>
            <a:ext cx="894137" cy="2403360"/>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2966688">
            <a:off x="8568130" y="1368607"/>
            <a:ext cx="234799" cy="223392"/>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2966483">
            <a:off x="7758719" y="838316"/>
            <a:ext cx="107066" cy="10186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rot="-2966738">
            <a:off x="8354587" y="660218"/>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85505" y="4501865"/>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49739" y="474001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grpSp>
        <p:nvGrpSpPr>
          <p:cNvPr id="43" name="Google Shape;43;p5"/>
          <p:cNvGrpSpPr/>
          <p:nvPr/>
        </p:nvGrpSpPr>
        <p:grpSpPr>
          <a:xfrm>
            <a:off x="-946924" y="-1577375"/>
            <a:ext cx="10754711" cy="7316081"/>
            <a:chOff x="-946924" y="-1577375"/>
            <a:chExt cx="10754711" cy="7316081"/>
          </a:xfrm>
        </p:grpSpPr>
        <p:sp>
          <p:nvSpPr>
            <p:cNvPr id="44" name="Google Shape;44;p5"/>
            <p:cNvSpPr/>
            <p:nvPr/>
          </p:nvSpPr>
          <p:spPr>
            <a:xfrm rot="10800000">
              <a:off x="8762102" y="4638544"/>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rot="10800000">
              <a:off x="8537939" y="4175134"/>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7833110">
              <a:off x="8023009" y="4679370"/>
              <a:ext cx="311182" cy="296036"/>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4373326">
              <a:off x="335860" y="3094487"/>
              <a:ext cx="948898" cy="338521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3573324" flipH="1">
              <a:off x="7043365" y="-1912659"/>
              <a:ext cx="1445832" cy="3886251"/>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619730" y="263562"/>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277345" y="659495"/>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5"/>
          <p:cNvSpPr txBox="1">
            <a:spLocks noGrp="1"/>
          </p:cNvSpPr>
          <p:nvPr>
            <p:ph type="subTitle" idx="1"/>
          </p:nvPr>
        </p:nvSpPr>
        <p:spPr>
          <a:xfrm>
            <a:off x="4778823" y="2364602"/>
            <a:ext cx="3378300" cy="124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5"/>
          <p:cNvSpPr txBox="1">
            <a:spLocks noGrp="1"/>
          </p:cNvSpPr>
          <p:nvPr>
            <p:ph type="subTitle" idx="2"/>
          </p:nvPr>
        </p:nvSpPr>
        <p:spPr>
          <a:xfrm>
            <a:off x="986877" y="2364602"/>
            <a:ext cx="3378300" cy="124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3"/>
          </p:nvPr>
        </p:nvSpPr>
        <p:spPr>
          <a:xfrm>
            <a:off x="986877" y="1771900"/>
            <a:ext cx="3378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 name="Google Shape;55;p5"/>
          <p:cNvSpPr txBox="1">
            <a:spLocks noGrp="1"/>
          </p:cNvSpPr>
          <p:nvPr>
            <p:ph type="subTitle" idx="4"/>
          </p:nvPr>
        </p:nvSpPr>
        <p:spPr>
          <a:xfrm>
            <a:off x="4778821" y="1771900"/>
            <a:ext cx="3378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286914" y="82515"/>
            <a:ext cx="1011420" cy="935215"/>
            <a:chOff x="286914" y="82515"/>
            <a:chExt cx="1011420" cy="935215"/>
          </a:xfrm>
        </p:grpSpPr>
        <p:sp>
          <p:nvSpPr>
            <p:cNvPr id="58" name="Google Shape;58;p6"/>
            <p:cNvSpPr/>
            <p:nvPr/>
          </p:nvSpPr>
          <p:spPr>
            <a:xfrm>
              <a:off x="417630" y="82515"/>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1167614" y="29581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286914" y="89336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6"/>
          <p:cNvGrpSpPr/>
          <p:nvPr/>
        </p:nvGrpSpPr>
        <p:grpSpPr>
          <a:xfrm>
            <a:off x="8446825" y="4133672"/>
            <a:ext cx="495318" cy="751857"/>
            <a:chOff x="8446825" y="4133672"/>
            <a:chExt cx="495318" cy="751857"/>
          </a:xfrm>
        </p:grpSpPr>
        <p:sp>
          <p:nvSpPr>
            <p:cNvPr id="62" name="Google Shape;62;p6"/>
            <p:cNvSpPr/>
            <p:nvPr/>
          </p:nvSpPr>
          <p:spPr>
            <a:xfrm rot="-2966707">
              <a:off x="8485481" y="4644112"/>
              <a:ext cx="207243" cy="19717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2966738">
              <a:off x="8772412" y="4168443"/>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6"/>
          <p:cNvSpPr/>
          <p:nvPr/>
        </p:nvSpPr>
        <p:spPr>
          <a:xfrm rot="-4013630">
            <a:off x="-41602" y="3750932"/>
            <a:ext cx="814484" cy="2220897"/>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rot="-3893197">
            <a:off x="8078970" y="-701071"/>
            <a:ext cx="939179" cy="2524403"/>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grpSp>
        <p:nvGrpSpPr>
          <p:cNvPr id="68" name="Google Shape;68;p7"/>
          <p:cNvGrpSpPr/>
          <p:nvPr/>
        </p:nvGrpSpPr>
        <p:grpSpPr>
          <a:xfrm>
            <a:off x="-1542601" y="-786767"/>
            <a:ext cx="11413002" cy="7162403"/>
            <a:chOff x="-1542601" y="-786767"/>
            <a:chExt cx="11413002" cy="7162403"/>
          </a:xfrm>
        </p:grpSpPr>
        <p:sp>
          <p:nvSpPr>
            <p:cNvPr id="69" name="Google Shape;69;p7"/>
            <p:cNvSpPr/>
            <p:nvPr/>
          </p:nvSpPr>
          <p:spPr>
            <a:xfrm rot="-3536764">
              <a:off x="-303467" y="3036906"/>
              <a:ext cx="1338216" cy="3648983"/>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893274">
              <a:off x="6928909" y="-1275936"/>
              <a:ext cx="1524810" cy="4098509"/>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183669">
              <a:off x="8341773" y="4469285"/>
              <a:ext cx="207250" cy="197181"/>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83590">
              <a:off x="8898898" y="3484068"/>
              <a:ext cx="148617" cy="12399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603018" y="534990"/>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1281914" y="92486"/>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134514" y="410636"/>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7"/>
          <p:cNvSpPr txBox="1">
            <a:spLocks noGrp="1"/>
          </p:cNvSpPr>
          <p:nvPr>
            <p:ph type="title"/>
          </p:nvPr>
        </p:nvSpPr>
        <p:spPr>
          <a:xfrm>
            <a:off x="720000" y="1230600"/>
            <a:ext cx="3852000" cy="1102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7"/>
          <p:cNvSpPr txBox="1">
            <a:spLocks noGrp="1"/>
          </p:cNvSpPr>
          <p:nvPr>
            <p:ph type="body" idx="1"/>
          </p:nvPr>
        </p:nvSpPr>
        <p:spPr>
          <a:xfrm>
            <a:off x="720000" y="2333400"/>
            <a:ext cx="3852000" cy="157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78" name="Google Shape;78;p7"/>
          <p:cNvSpPr>
            <a:spLocks noGrp="1"/>
          </p:cNvSpPr>
          <p:nvPr>
            <p:ph type="pic" idx="2"/>
          </p:nvPr>
        </p:nvSpPr>
        <p:spPr>
          <a:xfrm>
            <a:off x="4771300" y="742950"/>
            <a:ext cx="3657600" cy="3657600"/>
          </a:xfrm>
          <a:prstGeom prst="roundRect">
            <a:avLst>
              <a:gd name="adj" fmla="val 16667"/>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1" name="Google Shape;81;p8"/>
          <p:cNvGrpSpPr/>
          <p:nvPr/>
        </p:nvGrpSpPr>
        <p:grpSpPr>
          <a:xfrm flipH="1">
            <a:off x="-1356556" y="-390486"/>
            <a:ext cx="11164342" cy="6129192"/>
            <a:chOff x="-946924" y="-390486"/>
            <a:chExt cx="11164342" cy="6129192"/>
          </a:xfrm>
        </p:grpSpPr>
        <p:sp>
          <p:nvSpPr>
            <p:cNvPr id="82" name="Google Shape;82;p8"/>
            <p:cNvSpPr/>
            <p:nvPr/>
          </p:nvSpPr>
          <p:spPr>
            <a:xfrm>
              <a:off x="-103655" y="466298"/>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27053" y="840794"/>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2966890">
              <a:off x="454976" y="253805"/>
              <a:ext cx="311182" cy="296036"/>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4373326">
              <a:off x="335860" y="3094487"/>
              <a:ext cx="948898" cy="338521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4310616">
              <a:off x="7422841" y="-1041198"/>
              <a:ext cx="1445843" cy="3886259"/>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10800000">
              <a:off x="7978697" y="4784177"/>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10800000">
              <a:off x="8393563" y="4457239"/>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1" name="Google Shape;91;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2" name="Google Shape;92;p9"/>
          <p:cNvGrpSpPr/>
          <p:nvPr/>
        </p:nvGrpSpPr>
        <p:grpSpPr>
          <a:xfrm>
            <a:off x="-946924" y="-1577375"/>
            <a:ext cx="10754711" cy="7316081"/>
            <a:chOff x="-946924" y="-1577375"/>
            <a:chExt cx="10754711" cy="7316081"/>
          </a:xfrm>
        </p:grpSpPr>
        <p:sp>
          <p:nvSpPr>
            <p:cNvPr id="93" name="Google Shape;93;p9"/>
            <p:cNvSpPr/>
            <p:nvPr/>
          </p:nvSpPr>
          <p:spPr>
            <a:xfrm rot="10800000">
              <a:off x="8762102" y="4638544"/>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rot="10800000">
              <a:off x="8537939" y="4175134"/>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rot="7833110">
              <a:off x="8023009" y="4679370"/>
              <a:ext cx="311182" cy="296036"/>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4373326">
              <a:off x="335860" y="3094487"/>
              <a:ext cx="948898" cy="338521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3573324" flipH="1">
              <a:off x="7043365" y="-1912659"/>
              <a:ext cx="1445832" cy="3886251"/>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619730" y="263562"/>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277345" y="659495"/>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10"/>
          <p:cNvSpPr>
            <a:spLocks noGrp="1"/>
          </p:cNvSpPr>
          <p:nvPr>
            <p:ph type="pic" idx="2"/>
          </p:nvPr>
        </p:nvSpPr>
        <p:spPr>
          <a:xfrm>
            <a:off x="-6875" y="0"/>
            <a:ext cx="9144000" cy="5157300"/>
          </a:xfrm>
          <a:prstGeom prst="rect">
            <a:avLst/>
          </a:prstGeom>
          <a:noFill/>
          <a:ln>
            <a:noFill/>
          </a:ln>
        </p:spPr>
      </p:sp>
      <p:sp>
        <p:nvSpPr>
          <p:cNvPr id="102" name="Google Shape;102;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1pPr>
            <a:lvl2pPr marL="914400" lvl="1"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2pPr>
            <a:lvl3pPr marL="1371600" lvl="2"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3pPr>
            <a:lvl4pPr marL="1828800" lvl="3"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4pPr>
            <a:lvl5pPr marL="2286000" lvl="4"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5pPr>
            <a:lvl6pPr marL="2743200" lvl="5"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6pPr>
            <a:lvl7pPr marL="3200400" lvl="6"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7pPr>
            <a:lvl8pPr marL="3657600" lvl="7"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8pPr>
            <a:lvl9pPr marL="4114800" lvl="8"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2" r:id="rId12"/>
    <p:sldLayoutId id="2147483663" r:id="rId13"/>
    <p:sldLayoutId id="2147483664" r:id="rId14"/>
    <p:sldLayoutId id="2147483668" r:id="rId15"/>
    <p:sldLayoutId id="214748366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2.gif"/></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4.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7"/>
          <p:cNvSpPr txBox="1">
            <a:spLocks noGrp="1"/>
          </p:cNvSpPr>
          <p:nvPr>
            <p:ph type="ctrTitle"/>
          </p:nvPr>
        </p:nvSpPr>
        <p:spPr>
          <a:xfrm>
            <a:off x="886979" y="893775"/>
            <a:ext cx="5061923" cy="2888186"/>
          </a:xfrm>
          <a:prstGeom prst="rect">
            <a:avLst/>
          </a:prstGeom>
        </p:spPr>
        <p:txBody>
          <a:bodyPr spcFirstLastPara="1" wrap="square" lIns="91425" tIns="91425" rIns="91425" bIns="91425" anchor="b" anchorCtr="0">
            <a:noAutofit/>
          </a:bodyPr>
          <a:lstStyle/>
          <a:p>
            <a:r>
              <a:rPr lang="en-US" sz="4000" dirty="0"/>
              <a:t>Benchmarking GNNs, DL, and ML for Neurological Disorder Classification</a:t>
            </a:r>
            <a:endParaRPr lang="en-US" sz="4000" b="0" dirty="0"/>
          </a:p>
        </p:txBody>
      </p:sp>
      <p:sp>
        <p:nvSpPr>
          <p:cNvPr id="279" name="Google Shape;279;p27"/>
          <p:cNvSpPr txBox="1">
            <a:spLocks noGrp="1"/>
          </p:cNvSpPr>
          <p:nvPr>
            <p:ph type="subTitle" idx="1"/>
          </p:nvPr>
        </p:nvSpPr>
        <p:spPr>
          <a:xfrm>
            <a:off x="886979" y="3769862"/>
            <a:ext cx="5898832" cy="55920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n-US" dirty="0"/>
              <a:t>A Graph-Based Approach to Functional Brain Connectomes</a:t>
            </a:r>
            <a:endParaRPr dirty="0"/>
          </a:p>
        </p:txBody>
      </p:sp>
      <p:grpSp>
        <p:nvGrpSpPr>
          <p:cNvPr id="280" name="Google Shape;280;p27"/>
          <p:cNvGrpSpPr/>
          <p:nvPr/>
        </p:nvGrpSpPr>
        <p:grpSpPr>
          <a:xfrm>
            <a:off x="5861200" y="1235738"/>
            <a:ext cx="2567700" cy="2672025"/>
            <a:chOff x="7628825" y="3491050"/>
            <a:chExt cx="2567700" cy="2672025"/>
          </a:xfrm>
        </p:grpSpPr>
        <p:sp>
          <p:nvSpPr>
            <p:cNvPr id="281" name="Google Shape;281;p27"/>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7628825" y="3495100"/>
              <a:ext cx="1278925" cy="2666075"/>
            </a:xfrm>
            <a:custGeom>
              <a:avLst/>
              <a:gdLst/>
              <a:ahLst/>
              <a:cxnLst/>
              <a:rect l="l" t="t" r="r" b="b"/>
              <a:pathLst>
                <a:path w="51157" h="106643" extrusionOk="0">
                  <a:moveTo>
                    <a:pt x="41478" y="1"/>
                  </a:moveTo>
                  <a:cubicBezTo>
                    <a:pt x="32064" y="1"/>
                    <a:pt x="27144" y="5621"/>
                    <a:pt x="27144" y="5621"/>
                  </a:cubicBezTo>
                  <a:cubicBezTo>
                    <a:pt x="22706" y="5621"/>
                    <a:pt x="21977" y="9238"/>
                    <a:pt x="21977" y="9238"/>
                  </a:cubicBezTo>
                  <a:cubicBezTo>
                    <a:pt x="14651" y="12399"/>
                    <a:pt x="14651" y="19481"/>
                    <a:pt x="14651" y="19481"/>
                  </a:cubicBezTo>
                  <a:cubicBezTo>
                    <a:pt x="14651" y="19481"/>
                    <a:pt x="10548" y="23980"/>
                    <a:pt x="9089" y="27657"/>
                  </a:cubicBezTo>
                  <a:cubicBezTo>
                    <a:pt x="7660" y="31396"/>
                    <a:pt x="9089" y="32673"/>
                    <a:pt x="9089" y="32673"/>
                  </a:cubicBezTo>
                  <a:cubicBezTo>
                    <a:pt x="9089" y="32673"/>
                    <a:pt x="4013" y="34040"/>
                    <a:pt x="6353" y="41822"/>
                  </a:cubicBezTo>
                  <a:cubicBezTo>
                    <a:pt x="6353" y="41822"/>
                    <a:pt x="1" y="45773"/>
                    <a:pt x="2706" y="62126"/>
                  </a:cubicBezTo>
                  <a:cubicBezTo>
                    <a:pt x="2706" y="62126"/>
                    <a:pt x="3192" y="66868"/>
                    <a:pt x="6049" y="69087"/>
                  </a:cubicBezTo>
                  <a:cubicBezTo>
                    <a:pt x="6049" y="69087"/>
                    <a:pt x="3861" y="74467"/>
                    <a:pt x="8907" y="78722"/>
                  </a:cubicBezTo>
                  <a:cubicBezTo>
                    <a:pt x="8907" y="78722"/>
                    <a:pt x="13344" y="95987"/>
                    <a:pt x="24500" y="99026"/>
                  </a:cubicBezTo>
                  <a:cubicBezTo>
                    <a:pt x="24500" y="99026"/>
                    <a:pt x="25381" y="104710"/>
                    <a:pt x="34378" y="105956"/>
                  </a:cubicBezTo>
                  <a:cubicBezTo>
                    <a:pt x="34378" y="105956"/>
                    <a:pt x="37541" y="106643"/>
                    <a:pt x="40934" y="106643"/>
                  </a:cubicBezTo>
                  <a:cubicBezTo>
                    <a:pt x="44084" y="106643"/>
                    <a:pt x="47434" y="106051"/>
                    <a:pt x="48634" y="103768"/>
                  </a:cubicBezTo>
                  <a:cubicBezTo>
                    <a:pt x="51157" y="99026"/>
                    <a:pt x="50701" y="78084"/>
                    <a:pt x="50701" y="78084"/>
                  </a:cubicBezTo>
                  <a:lnTo>
                    <a:pt x="50701" y="3037"/>
                  </a:lnTo>
                  <a:cubicBezTo>
                    <a:pt x="50731" y="3037"/>
                    <a:pt x="49181" y="1092"/>
                    <a:pt x="46962" y="605"/>
                  </a:cubicBezTo>
                  <a:cubicBezTo>
                    <a:pt x="44992" y="181"/>
                    <a:pt x="43163" y="1"/>
                    <a:pt x="41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8296025" y="5302525"/>
              <a:ext cx="512950" cy="139525"/>
            </a:xfrm>
            <a:custGeom>
              <a:avLst/>
              <a:gdLst/>
              <a:ahLst/>
              <a:cxnLst/>
              <a:rect l="l" t="t" r="r" b="b"/>
              <a:pathLst>
                <a:path w="20518" h="5581" extrusionOk="0">
                  <a:moveTo>
                    <a:pt x="16379" y="1"/>
                  </a:moveTo>
                  <a:cubicBezTo>
                    <a:pt x="15478" y="1"/>
                    <a:pt x="14569" y="128"/>
                    <a:pt x="13709" y="346"/>
                  </a:cubicBezTo>
                  <a:cubicBezTo>
                    <a:pt x="11429" y="923"/>
                    <a:pt x="9332" y="2048"/>
                    <a:pt x="7143" y="2899"/>
                  </a:cubicBezTo>
                  <a:cubicBezTo>
                    <a:pt x="5583" y="3476"/>
                    <a:pt x="3917" y="3918"/>
                    <a:pt x="2273" y="3918"/>
                  </a:cubicBezTo>
                  <a:cubicBezTo>
                    <a:pt x="1579" y="3918"/>
                    <a:pt x="889" y="3839"/>
                    <a:pt x="213" y="3659"/>
                  </a:cubicBezTo>
                  <a:lnTo>
                    <a:pt x="0" y="4024"/>
                  </a:lnTo>
                  <a:cubicBezTo>
                    <a:pt x="1854" y="4601"/>
                    <a:pt x="3708" y="5209"/>
                    <a:pt x="5623" y="5452"/>
                  </a:cubicBezTo>
                  <a:cubicBezTo>
                    <a:pt x="6272" y="5533"/>
                    <a:pt x="6920" y="5581"/>
                    <a:pt x="7565" y="5581"/>
                  </a:cubicBezTo>
                  <a:cubicBezTo>
                    <a:pt x="8855" y="5581"/>
                    <a:pt x="10132" y="5391"/>
                    <a:pt x="11368" y="4905"/>
                  </a:cubicBezTo>
                  <a:cubicBezTo>
                    <a:pt x="12918" y="4297"/>
                    <a:pt x="14286" y="3233"/>
                    <a:pt x="15715" y="2413"/>
                  </a:cubicBezTo>
                  <a:cubicBezTo>
                    <a:pt x="16929" y="1704"/>
                    <a:pt x="18312" y="1122"/>
                    <a:pt x="19688" y="1122"/>
                  </a:cubicBezTo>
                  <a:cubicBezTo>
                    <a:pt x="19965" y="1122"/>
                    <a:pt x="20242" y="1146"/>
                    <a:pt x="20517" y="1197"/>
                  </a:cubicBezTo>
                  <a:cubicBezTo>
                    <a:pt x="19325" y="346"/>
                    <a:pt x="17863" y="1"/>
                    <a:pt x="163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7725325" y="5212375"/>
              <a:ext cx="1161150" cy="950700"/>
            </a:xfrm>
            <a:custGeom>
              <a:avLst/>
              <a:gdLst/>
              <a:ahLst/>
              <a:cxnLst/>
              <a:rect l="l" t="t" r="r" b="b"/>
              <a:pathLst>
                <a:path w="46446" h="38028" extrusionOk="0">
                  <a:moveTo>
                    <a:pt x="1703" y="0"/>
                  </a:moveTo>
                  <a:lnTo>
                    <a:pt x="1703" y="0"/>
                  </a:lnTo>
                  <a:cubicBezTo>
                    <a:pt x="1855" y="152"/>
                    <a:pt x="2037" y="304"/>
                    <a:pt x="2189" y="456"/>
                  </a:cubicBezTo>
                  <a:cubicBezTo>
                    <a:pt x="2189" y="456"/>
                    <a:pt x="1" y="5836"/>
                    <a:pt x="5047" y="10092"/>
                  </a:cubicBezTo>
                  <a:cubicBezTo>
                    <a:pt x="5047" y="10092"/>
                    <a:pt x="9484" y="27356"/>
                    <a:pt x="20640" y="30396"/>
                  </a:cubicBezTo>
                  <a:cubicBezTo>
                    <a:pt x="20640" y="30396"/>
                    <a:pt x="21521" y="36080"/>
                    <a:pt x="30518" y="37357"/>
                  </a:cubicBezTo>
                  <a:cubicBezTo>
                    <a:pt x="30518" y="37357"/>
                    <a:pt x="33644" y="38027"/>
                    <a:pt x="37015" y="38027"/>
                  </a:cubicBezTo>
                  <a:cubicBezTo>
                    <a:pt x="40183" y="38027"/>
                    <a:pt x="43566" y="37435"/>
                    <a:pt x="44774" y="35138"/>
                  </a:cubicBezTo>
                  <a:cubicBezTo>
                    <a:pt x="45655" y="33557"/>
                    <a:pt x="46142" y="30062"/>
                    <a:pt x="46446" y="26171"/>
                  </a:cubicBezTo>
                  <a:lnTo>
                    <a:pt x="46446" y="26171"/>
                  </a:lnTo>
                  <a:cubicBezTo>
                    <a:pt x="44662" y="27002"/>
                    <a:pt x="44705" y="32270"/>
                    <a:pt x="40576" y="32270"/>
                  </a:cubicBezTo>
                  <a:cubicBezTo>
                    <a:pt x="39568" y="32270"/>
                    <a:pt x="38312" y="31956"/>
                    <a:pt x="36719" y="31186"/>
                  </a:cubicBezTo>
                  <a:cubicBezTo>
                    <a:pt x="33679" y="29758"/>
                    <a:pt x="34743" y="25229"/>
                    <a:pt x="34743" y="25229"/>
                  </a:cubicBezTo>
                  <a:lnTo>
                    <a:pt x="34743" y="25229"/>
                  </a:lnTo>
                  <a:cubicBezTo>
                    <a:pt x="33415" y="26039"/>
                    <a:pt x="31177" y="27241"/>
                    <a:pt x="28235" y="27241"/>
                  </a:cubicBezTo>
                  <a:cubicBezTo>
                    <a:pt x="25991" y="27241"/>
                    <a:pt x="23338" y="26542"/>
                    <a:pt x="20366" y="24438"/>
                  </a:cubicBezTo>
                  <a:cubicBezTo>
                    <a:pt x="16719" y="21855"/>
                    <a:pt x="16323" y="18055"/>
                    <a:pt x="16506" y="15259"/>
                  </a:cubicBezTo>
                  <a:lnTo>
                    <a:pt x="16506" y="15259"/>
                  </a:lnTo>
                  <a:cubicBezTo>
                    <a:pt x="15477" y="16033"/>
                    <a:pt x="14548" y="16370"/>
                    <a:pt x="13682" y="16370"/>
                  </a:cubicBezTo>
                  <a:cubicBezTo>
                    <a:pt x="11757" y="16370"/>
                    <a:pt x="10139" y="14705"/>
                    <a:pt x="8420" y="12463"/>
                  </a:cubicBezTo>
                  <a:cubicBezTo>
                    <a:pt x="5867" y="9180"/>
                    <a:pt x="5320" y="4864"/>
                    <a:pt x="5107" y="730"/>
                  </a:cubicBezTo>
                  <a:cubicBezTo>
                    <a:pt x="4998" y="735"/>
                    <a:pt x="4889" y="738"/>
                    <a:pt x="4781" y="738"/>
                  </a:cubicBezTo>
                  <a:cubicBezTo>
                    <a:pt x="3710" y="738"/>
                    <a:pt x="2669" y="470"/>
                    <a:pt x="17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7821850" y="4619650"/>
              <a:ext cx="359450" cy="454600"/>
            </a:xfrm>
            <a:custGeom>
              <a:avLst/>
              <a:gdLst/>
              <a:ahLst/>
              <a:cxnLst/>
              <a:rect l="l" t="t" r="r" b="b"/>
              <a:pathLst>
                <a:path w="14378" h="18184" extrusionOk="0">
                  <a:moveTo>
                    <a:pt x="304" y="1"/>
                  </a:moveTo>
                  <a:lnTo>
                    <a:pt x="0" y="426"/>
                  </a:lnTo>
                  <a:cubicBezTo>
                    <a:pt x="608" y="6110"/>
                    <a:pt x="2857" y="11642"/>
                    <a:pt x="6383" y="16111"/>
                  </a:cubicBezTo>
                  <a:cubicBezTo>
                    <a:pt x="7181" y="17147"/>
                    <a:pt x="8303" y="18184"/>
                    <a:pt x="9508" y="18184"/>
                  </a:cubicBezTo>
                  <a:cubicBezTo>
                    <a:pt x="9681" y="18184"/>
                    <a:pt x="9855" y="18162"/>
                    <a:pt x="10031" y="18117"/>
                  </a:cubicBezTo>
                  <a:cubicBezTo>
                    <a:pt x="11399" y="17813"/>
                    <a:pt x="12098" y="16202"/>
                    <a:pt x="11854" y="14773"/>
                  </a:cubicBezTo>
                  <a:cubicBezTo>
                    <a:pt x="11642" y="13405"/>
                    <a:pt x="10730" y="12250"/>
                    <a:pt x="9818" y="11186"/>
                  </a:cubicBezTo>
                  <a:cubicBezTo>
                    <a:pt x="8906" y="10123"/>
                    <a:pt x="7933" y="8968"/>
                    <a:pt x="7629" y="7630"/>
                  </a:cubicBezTo>
                  <a:cubicBezTo>
                    <a:pt x="7447" y="6931"/>
                    <a:pt x="7629" y="5928"/>
                    <a:pt x="8359" y="5806"/>
                  </a:cubicBezTo>
                  <a:cubicBezTo>
                    <a:pt x="8398" y="5801"/>
                    <a:pt x="8436" y="5799"/>
                    <a:pt x="8474" y="5799"/>
                  </a:cubicBezTo>
                  <a:cubicBezTo>
                    <a:pt x="9110" y="5799"/>
                    <a:pt x="9548" y="6492"/>
                    <a:pt x="10122" y="6779"/>
                  </a:cubicBezTo>
                  <a:cubicBezTo>
                    <a:pt x="10343" y="6895"/>
                    <a:pt x="10583" y="6946"/>
                    <a:pt x="10827" y="6946"/>
                  </a:cubicBezTo>
                  <a:cubicBezTo>
                    <a:pt x="11352" y="6946"/>
                    <a:pt x="11895" y="6707"/>
                    <a:pt x="12310" y="6354"/>
                  </a:cubicBezTo>
                  <a:cubicBezTo>
                    <a:pt x="12918" y="5806"/>
                    <a:pt x="13253" y="5107"/>
                    <a:pt x="13648" y="4378"/>
                  </a:cubicBezTo>
                  <a:cubicBezTo>
                    <a:pt x="14013" y="3618"/>
                    <a:pt x="14377" y="2736"/>
                    <a:pt x="13982" y="2007"/>
                  </a:cubicBezTo>
                  <a:cubicBezTo>
                    <a:pt x="13709" y="1521"/>
                    <a:pt x="13040" y="1247"/>
                    <a:pt x="12402" y="1217"/>
                  </a:cubicBezTo>
                  <a:cubicBezTo>
                    <a:pt x="12352" y="1214"/>
                    <a:pt x="12302" y="1213"/>
                    <a:pt x="12252" y="1213"/>
                  </a:cubicBezTo>
                  <a:cubicBezTo>
                    <a:pt x="11638" y="1213"/>
                    <a:pt x="11049" y="1380"/>
                    <a:pt x="10487" y="1521"/>
                  </a:cubicBezTo>
                  <a:cubicBezTo>
                    <a:pt x="9467" y="1757"/>
                    <a:pt x="8417" y="1874"/>
                    <a:pt x="7365" y="1874"/>
                  </a:cubicBezTo>
                  <a:cubicBezTo>
                    <a:pt x="4905" y="1874"/>
                    <a:pt x="2433" y="1236"/>
                    <a:pt x="30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7821075" y="4354450"/>
              <a:ext cx="130725" cy="144475"/>
            </a:xfrm>
            <a:custGeom>
              <a:avLst/>
              <a:gdLst/>
              <a:ahLst/>
              <a:cxnLst/>
              <a:rect l="l" t="t" r="r" b="b"/>
              <a:pathLst>
                <a:path w="5229" h="5779" extrusionOk="0">
                  <a:moveTo>
                    <a:pt x="1976" y="1"/>
                  </a:moveTo>
                  <a:cubicBezTo>
                    <a:pt x="1186" y="366"/>
                    <a:pt x="639" y="1125"/>
                    <a:pt x="365" y="1916"/>
                  </a:cubicBezTo>
                  <a:cubicBezTo>
                    <a:pt x="92" y="2706"/>
                    <a:pt x="62" y="3587"/>
                    <a:pt x="31" y="4408"/>
                  </a:cubicBezTo>
                  <a:cubicBezTo>
                    <a:pt x="1" y="4955"/>
                    <a:pt x="62" y="5594"/>
                    <a:pt x="578" y="5746"/>
                  </a:cubicBezTo>
                  <a:cubicBezTo>
                    <a:pt x="641" y="5768"/>
                    <a:pt x="703" y="5778"/>
                    <a:pt x="766" y="5778"/>
                  </a:cubicBezTo>
                  <a:cubicBezTo>
                    <a:pt x="1037" y="5778"/>
                    <a:pt x="1304" y="5590"/>
                    <a:pt x="1551" y="5442"/>
                  </a:cubicBezTo>
                  <a:cubicBezTo>
                    <a:pt x="2615" y="4712"/>
                    <a:pt x="3709" y="4013"/>
                    <a:pt x="4773" y="3284"/>
                  </a:cubicBezTo>
                  <a:cubicBezTo>
                    <a:pt x="5016" y="3132"/>
                    <a:pt x="5229" y="2949"/>
                    <a:pt x="5229" y="2676"/>
                  </a:cubicBezTo>
                  <a:cubicBezTo>
                    <a:pt x="5229" y="2493"/>
                    <a:pt x="5138" y="2341"/>
                    <a:pt x="4986" y="2220"/>
                  </a:cubicBezTo>
                  <a:cubicBezTo>
                    <a:pt x="4226" y="1369"/>
                    <a:pt x="3253" y="700"/>
                    <a:pt x="2280" y="153"/>
                  </a:cubicBezTo>
                  <a:lnTo>
                    <a:pt x="1976"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7963175" y="4194425"/>
              <a:ext cx="230275" cy="88625"/>
            </a:xfrm>
            <a:custGeom>
              <a:avLst/>
              <a:gdLst/>
              <a:ahLst/>
              <a:cxnLst/>
              <a:rect l="l" t="t" r="r" b="b"/>
              <a:pathLst>
                <a:path w="9211" h="3545" extrusionOk="0">
                  <a:moveTo>
                    <a:pt x="7294" y="1"/>
                  </a:moveTo>
                  <a:cubicBezTo>
                    <a:pt x="6136" y="1"/>
                    <a:pt x="5041" y="448"/>
                    <a:pt x="3922" y="748"/>
                  </a:cubicBezTo>
                  <a:cubicBezTo>
                    <a:pt x="3334" y="906"/>
                    <a:pt x="2712" y="1023"/>
                    <a:pt x="2111" y="1023"/>
                  </a:cubicBezTo>
                  <a:cubicBezTo>
                    <a:pt x="1438" y="1023"/>
                    <a:pt x="790" y="876"/>
                    <a:pt x="244" y="475"/>
                  </a:cubicBezTo>
                  <a:lnTo>
                    <a:pt x="122" y="1022"/>
                  </a:lnTo>
                  <a:cubicBezTo>
                    <a:pt x="1" y="1842"/>
                    <a:pt x="548" y="2633"/>
                    <a:pt x="1277" y="3058"/>
                  </a:cubicBezTo>
                  <a:cubicBezTo>
                    <a:pt x="1976" y="3484"/>
                    <a:pt x="2858" y="3545"/>
                    <a:pt x="3709" y="3545"/>
                  </a:cubicBezTo>
                  <a:cubicBezTo>
                    <a:pt x="5168" y="3514"/>
                    <a:pt x="6688" y="3180"/>
                    <a:pt x="8025" y="2542"/>
                  </a:cubicBezTo>
                  <a:cubicBezTo>
                    <a:pt x="8603" y="2298"/>
                    <a:pt x="9211" y="1842"/>
                    <a:pt x="9180" y="1204"/>
                  </a:cubicBezTo>
                  <a:cubicBezTo>
                    <a:pt x="9180" y="535"/>
                    <a:pt x="8360" y="110"/>
                    <a:pt x="7691" y="19"/>
                  </a:cubicBezTo>
                  <a:cubicBezTo>
                    <a:pt x="7558" y="6"/>
                    <a:pt x="7425" y="1"/>
                    <a:pt x="72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8211675" y="3917275"/>
              <a:ext cx="167950" cy="253750"/>
            </a:xfrm>
            <a:custGeom>
              <a:avLst/>
              <a:gdLst/>
              <a:ahLst/>
              <a:cxnLst/>
              <a:rect l="l" t="t" r="r" b="b"/>
              <a:pathLst>
                <a:path w="6718" h="10150" extrusionOk="0">
                  <a:moveTo>
                    <a:pt x="2097" y="0"/>
                  </a:moveTo>
                  <a:cubicBezTo>
                    <a:pt x="1472" y="0"/>
                    <a:pt x="852" y="406"/>
                    <a:pt x="517" y="922"/>
                  </a:cubicBezTo>
                  <a:cubicBezTo>
                    <a:pt x="152" y="1591"/>
                    <a:pt x="31" y="2351"/>
                    <a:pt x="31" y="3111"/>
                  </a:cubicBezTo>
                  <a:cubicBezTo>
                    <a:pt x="0" y="4387"/>
                    <a:pt x="91" y="5694"/>
                    <a:pt x="547" y="6910"/>
                  </a:cubicBezTo>
                  <a:cubicBezTo>
                    <a:pt x="1003" y="8126"/>
                    <a:pt x="1885" y="9190"/>
                    <a:pt x="3040" y="9737"/>
                  </a:cubicBezTo>
                  <a:cubicBezTo>
                    <a:pt x="3563" y="10006"/>
                    <a:pt x="4166" y="10150"/>
                    <a:pt x="4769" y="10150"/>
                  </a:cubicBezTo>
                  <a:cubicBezTo>
                    <a:pt x="5459" y="10150"/>
                    <a:pt x="6149" y="9961"/>
                    <a:pt x="6718" y="9555"/>
                  </a:cubicBezTo>
                  <a:cubicBezTo>
                    <a:pt x="5015" y="8977"/>
                    <a:pt x="3982" y="7214"/>
                    <a:pt x="3556" y="5451"/>
                  </a:cubicBezTo>
                  <a:cubicBezTo>
                    <a:pt x="3192" y="3719"/>
                    <a:pt x="3252" y="1895"/>
                    <a:pt x="2949" y="102"/>
                  </a:cubicBezTo>
                  <a:lnTo>
                    <a:pt x="2432" y="41"/>
                  </a:lnTo>
                  <a:cubicBezTo>
                    <a:pt x="2321" y="13"/>
                    <a:pt x="2209" y="0"/>
                    <a:pt x="209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8419125" y="3915850"/>
              <a:ext cx="109450" cy="177225"/>
            </a:xfrm>
            <a:custGeom>
              <a:avLst/>
              <a:gdLst/>
              <a:ahLst/>
              <a:cxnLst/>
              <a:rect l="l" t="t" r="r" b="b"/>
              <a:pathLst>
                <a:path w="4378" h="7089" extrusionOk="0">
                  <a:moveTo>
                    <a:pt x="990" y="0"/>
                  </a:moveTo>
                  <a:cubicBezTo>
                    <a:pt x="605" y="0"/>
                    <a:pt x="213" y="190"/>
                    <a:pt x="91" y="554"/>
                  </a:cubicBezTo>
                  <a:cubicBezTo>
                    <a:pt x="0" y="797"/>
                    <a:pt x="61" y="1070"/>
                    <a:pt x="122" y="1283"/>
                  </a:cubicBezTo>
                  <a:cubicBezTo>
                    <a:pt x="517" y="3107"/>
                    <a:pt x="851" y="4900"/>
                    <a:pt x="1216" y="6724"/>
                  </a:cubicBezTo>
                  <a:lnTo>
                    <a:pt x="821" y="7089"/>
                  </a:lnTo>
                  <a:cubicBezTo>
                    <a:pt x="1642" y="6846"/>
                    <a:pt x="2493" y="6542"/>
                    <a:pt x="3161" y="5964"/>
                  </a:cubicBezTo>
                  <a:cubicBezTo>
                    <a:pt x="3860" y="5447"/>
                    <a:pt x="4377" y="4627"/>
                    <a:pt x="4377" y="3776"/>
                  </a:cubicBezTo>
                  <a:cubicBezTo>
                    <a:pt x="4377" y="2560"/>
                    <a:pt x="3404" y="1587"/>
                    <a:pt x="2493" y="797"/>
                  </a:cubicBezTo>
                  <a:cubicBezTo>
                    <a:pt x="2128" y="493"/>
                    <a:pt x="1763" y="159"/>
                    <a:pt x="1277" y="37"/>
                  </a:cubicBezTo>
                  <a:cubicBezTo>
                    <a:pt x="1185" y="12"/>
                    <a:pt x="1088" y="0"/>
                    <a:pt x="99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8387200" y="3780750"/>
              <a:ext cx="463550" cy="287250"/>
            </a:xfrm>
            <a:custGeom>
              <a:avLst/>
              <a:gdLst/>
              <a:ahLst/>
              <a:cxnLst/>
              <a:rect l="l" t="t" r="r" b="b"/>
              <a:pathLst>
                <a:path w="18542" h="11490" extrusionOk="0">
                  <a:moveTo>
                    <a:pt x="3876" y="0"/>
                  </a:moveTo>
                  <a:cubicBezTo>
                    <a:pt x="2501" y="0"/>
                    <a:pt x="1125" y="395"/>
                    <a:pt x="1" y="1186"/>
                  </a:cubicBezTo>
                  <a:cubicBezTo>
                    <a:pt x="384" y="1143"/>
                    <a:pt x="770" y="1122"/>
                    <a:pt x="1156" y="1122"/>
                  </a:cubicBezTo>
                  <a:cubicBezTo>
                    <a:pt x="3523" y="1122"/>
                    <a:pt x="5892" y="1915"/>
                    <a:pt x="7721" y="3404"/>
                  </a:cubicBezTo>
                  <a:cubicBezTo>
                    <a:pt x="9879" y="5107"/>
                    <a:pt x="11277" y="7690"/>
                    <a:pt x="11612" y="10426"/>
                  </a:cubicBezTo>
                  <a:lnTo>
                    <a:pt x="11764" y="10760"/>
                  </a:lnTo>
                  <a:cubicBezTo>
                    <a:pt x="12276" y="10719"/>
                    <a:pt x="12791" y="10698"/>
                    <a:pt x="13305" y="10698"/>
                  </a:cubicBezTo>
                  <a:cubicBezTo>
                    <a:pt x="15076" y="10698"/>
                    <a:pt x="16846" y="10948"/>
                    <a:pt x="18542" y="11490"/>
                  </a:cubicBezTo>
                  <a:cubicBezTo>
                    <a:pt x="18451" y="10183"/>
                    <a:pt x="17235" y="9392"/>
                    <a:pt x="16019" y="9028"/>
                  </a:cubicBezTo>
                  <a:cubicBezTo>
                    <a:pt x="14864" y="8632"/>
                    <a:pt x="13527" y="8450"/>
                    <a:pt x="12524" y="7690"/>
                  </a:cubicBezTo>
                  <a:cubicBezTo>
                    <a:pt x="11672" y="6961"/>
                    <a:pt x="11217" y="5866"/>
                    <a:pt x="10669" y="4833"/>
                  </a:cubicBezTo>
                  <a:cubicBezTo>
                    <a:pt x="9940" y="3435"/>
                    <a:pt x="9028" y="2097"/>
                    <a:pt x="7751" y="1186"/>
                  </a:cubicBezTo>
                  <a:cubicBezTo>
                    <a:pt x="6627" y="395"/>
                    <a:pt x="5251" y="0"/>
                    <a:pt x="387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8643275" y="3556650"/>
              <a:ext cx="229525" cy="175900"/>
            </a:xfrm>
            <a:custGeom>
              <a:avLst/>
              <a:gdLst/>
              <a:ahLst/>
              <a:cxnLst/>
              <a:rect l="l" t="t" r="r" b="b"/>
              <a:pathLst>
                <a:path w="9181" h="7036" extrusionOk="0">
                  <a:moveTo>
                    <a:pt x="4909" y="1"/>
                  </a:moveTo>
                  <a:cubicBezTo>
                    <a:pt x="3479" y="1"/>
                    <a:pt x="2041" y="564"/>
                    <a:pt x="1004" y="1578"/>
                  </a:cubicBezTo>
                  <a:cubicBezTo>
                    <a:pt x="457" y="2095"/>
                    <a:pt x="1" y="2824"/>
                    <a:pt x="31" y="3584"/>
                  </a:cubicBezTo>
                  <a:cubicBezTo>
                    <a:pt x="122" y="4496"/>
                    <a:pt x="913" y="5225"/>
                    <a:pt x="1673" y="5681"/>
                  </a:cubicBezTo>
                  <a:cubicBezTo>
                    <a:pt x="3172" y="6534"/>
                    <a:pt x="4869" y="7036"/>
                    <a:pt x="6577" y="7036"/>
                  </a:cubicBezTo>
                  <a:cubicBezTo>
                    <a:pt x="6877" y="7036"/>
                    <a:pt x="7178" y="7020"/>
                    <a:pt x="7478" y="6988"/>
                  </a:cubicBezTo>
                  <a:cubicBezTo>
                    <a:pt x="7934" y="6958"/>
                    <a:pt x="8451" y="6897"/>
                    <a:pt x="8755" y="6532"/>
                  </a:cubicBezTo>
                  <a:cubicBezTo>
                    <a:pt x="9180" y="6077"/>
                    <a:pt x="9089" y="5438"/>
                    <a:pt x="8968" y="4830"/>
                  </a:cubicBezTo>
                  <a:cubicBezTo>
                    <a:pt x="8633" y="3311"/>
                    <a:pt x="8056" y="1882"/>
                    <a:pt x="7235" y="575"/>
                  </a:cubicBezTo>
                  <a:lnTo>
                    <a:pt x="6384" y="210"/>
                  </a:lnTo>
                  <a:cubicBezTo>
                    <a:pt x="5905" y="69"/>
                    <a:pt x="5408" y="1"/>
                    <a:pt x="490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8435825" y="3584250"/>
              <a:ext cx="91225" cy="88575"/>
            </a:xfrm>
            <a:custGeom>
              <a:avLst/>
              <a:gdLst/>
              <a:ahLst/>
              <a:cxnLst/>
              <a:rect l="l" t="t" r="r" b="b"/>
              <a:pathLst>
                <a:path w="3649" h="3543" extrusionOk="0">
                  <a:moveTo>
                    <a:pt x="1657" y="0"/>
                  </a:moveTo>
                  <a:cubicBezTo>
                    <a:pt x="1490" y="0"/>
                    <a:pt x="1323" y="13"/>
                    <a:pt x="1156" y="48"/>
                  </a:cubicBezTo>
                  <a:cubicBezTo>
                    <a:pt x="761" y="109"/>
                    <a:pt x="366" y="352"/>
                    <a:pt x="183" y="717"/>
                  </a:cubicBezTo>
                  <a:cubicBezTo>
                    <a:pt x="1" y="1143"/>
                    <a:pt x="92" y="1690"/>
                    <a:pt x="366" y="2055"/>
                  </a:cubicBezTo>
                  <a:cubicBezTo>
                    <a:pt x="670" y="2450"/>
                    <a:pt x="1065" y="2754"/>
                    <a:pt x="1429" y="2997"/>
                  </a:cubicBezTo>
                  <a:cubicBezTo>
                    <a:pt x="1775" y="3277"/>
                    <a:pt x="2242" y="3542"/>
                    <a:pt x="2658" y="3542"/>
                  </a:cubicBezTo>
                  <a:cubicBezTo>
                    <a:pt x="2829" y="3542"/>
                    <a:pt x="2990" y="3498"/>
                    <a:pt x="3132" y="3392"/>
                  </a:cubicBezTo>
                  <a:cubicBezTo>
                    <a:pt x="3436" y="3149"/>
                    <a:pt x="3527" y="2693"/>
                    <a:pt x="3557" y="2298"/>
                  </a:cubicBezTo>
                  <a:cubicBezTo>
                    <a:pt x="3648" y="1538"/>
                    <a:pt x="3648" y="626"/>
                    <a:pt x="2949" y="231"/>
                  </a:cubicBezTo>
                  <a:lnTo>
                    <a:pt x="2433" y="48"/>
                  </a:lnTo>
                  <a:cubicBezTo>
                    <a:pt x="2174" y="30"/>
                    <a:pt x="1915" y="0"/>
                    <a:pt x="16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7997375" y="4144950"/>
              <a:ext cx="845775" cy="426100"/>
            </a:xfrm>
            <a:custGeom>
              <a:avLst/>
              <a:gdLst/>
              <a:ahLst/>
              <a:cxnLst/>
              <a:rect l="l" t="t" r="r" b="b"/>
              <a:pathLst>
                <a:path w="33831" h="17044" extrusionOk="0">
                  <a:moveTo>
                    <a:pt x="28132" y="1"/>
                  </a:moveTo>
                  <a:cubicBezTo>
                    <a:pt x="26119" y="1"/>
                    <a:pt x="24037" y="916"/>
                    <a:pt x="22311" y="2089"/>
                  </a:cubicBezTo>
                  <a:cubicBezTo>
                    <a:pt x="18967" y="4369"/>
                    <a:pt x="16323" y="7530"/>
                    <a:pt x="13223" y="10174"/>
                  </a:cubicBezTo>
                  <a:cubicBezTo>
                    <a:pt x="10242" y="12797"/>
                    <a:pt x="6589" y="15040"/>
                    <a:pt x="2637" y="15040"/>
                  </a:cubicBezTo>
                  <a:cubicBezTo>
                    <a:pt x="2558" y="15040"/>
                    <a:pt x="2480" y="15039"/>
                    <a:pt x="2402" y="15037"/>
                  </a:cubicBezTo>
                  <a:cubicBezTo>
                    <a:pt x="2242" y="15037"/>
                    <a:pt x="2079" y="15034"/>
                    <a:pt x="1916" y="15034"/>
                  </a:cubicBezTo>
                  <a:cubicBezTo>
                    <a:pt x="1427" y="15034"/>
                    <a:pt x="943" y="15068"/>
                    <a:pt x="578" y="15341"/>
                  </a:cubicBezTo>
                  <a:cubicBezTo>
                    <a:pt x="61" y="15676"/>
                    <a:pt x="1" y="16679"/>
                    <a:pt x="578" y="16861"/>
                  </a:cubicBezTo>
                  <a:lnTo>
                    <a:pt x="1064" y="17044"/>
                  </a:lnTo>
                  <a:cubicBezTo>
                    <a:pt x="4013" y="16892"/>
                    <a:pt x="6931" y="16800"/>
                    <a:pt x="9818" y="16223"/>
                  </a:cubicBezTo>
                  <a:cubicBezTo>
                    <a:pt x="12676" y="15645"/>
                    <a:pt x="15502" y="14612"/>
                    <a:pt x="17843" y="12849"/>
                  </a:cubicBezTo>
                  <a:cubicBezTo>
                    <a:pt x="19393" y="11664"/>
                    <a:pt x="20670" y="10174"/>
                    <a:pt x="22281" y="9080"/>
                  </a:cubicBezTo>
                  <a:cubicBezTo>
                    <a:pt x="23513" y="8227"/>
                    <a:pt x="25023" y="7577"/>
                    <a:pt x="26507" y="7577"/>
                  </a:cubicBezTo>
                  <a:cubicBezTo>
                    <a:pt x="26926" y="7577"/>
                    <a:pt x="27343" y="7629"/>
                    <a:pt x="27752" y="7742"/>
                  </a:cubicBezTo>
                  <a:cubicBezTo>
                    <a:pt x="28918" y="8087"/>
                    <a:pt x="29991" y="8893"/>
                    <a:pt x="31153" y="8893"/>
                  </a:cubicBezTo>
                  <a:cubicBezTo>
                    <a:pt x="31324" y="8893"/>
                    <a:pt x="31497" y="8876"/>
                    <a:pt x="31673" y="8837"/>
                  </a:cubicBezTo>
                  <a:cubicBezTo>
                    <a:pt x="32949" y="8594"/>
                    <a:pt x="33679" y="7135"/>
                    <a:pt x="33740" y="5797"/>
                  </a:cubicBezTo>
                  <a:cubicBezTo>
                    <a:pt x="33831" y="3487"/>
                    <a:pt x="32433" y="1238"/>
                    <a:pt x="30335" y="417"/>
                  </a:cubicBezTo>
                  <a:cubicBezTo>
                    <a:pt x="29625" y="128"/>
                    <a:pt x="28883" y="1"/>
                    <a:pt x="2813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8257250" y="4582725"/>
              <a:ext cx="266000" cy="261875"/>
            </a:xfrm>
            <a:custGeom>
              <a:avLst/>
              <a:gdLst/>
              <a:ahLst/>
              <a:cxnLst/>
              <a:rect l="l" t="t" r="r" b="b"/>
              <a:pathLst>
                <a:path w="10640" h="10475" extrusionOk="0">
                  <a:moveTo>
                    <a:pt x="7398" y="1"/>
                  </a:moveTo>
                  <a:cubicBezTo>
                    <a:pt x="6567" y="1"/>
                    <a:pt x="5736" y="439"/>
                    <a:pt x="5320" y="1174"/>
                  </a:cubicBezTo>
                  <a:cubicBezTo>
                    <a:pt x="4712" y="2207"/>
                    <a:pt x="4925" y="3545"/>
                    <a:pt x="4621" y="4700"/>
                  </a:cubicBezTo>
                  <a:cubicBezTo>
                    <a:pt x="4165" y="6584"/>
                    <a:pt x="2463" y="7831"/>
                    <a:pt x="791" y="8742"/>
                  </a:cubicBezTo>
                  <a:cubicBezTo>
                    <a:pt x="548" y="8864"/>
                    <a:pt x="366" y="8955"/>
                    <a:pt x="214" y="9168"/>
                  </a:cubicBezTo>
                  <a:cubicBezTo>
                    <a:pt x="62" y="9350"/>
                    <a:pt x="1" y="9624"/>
                    <a:pt x="153" y="9837"/>
                  </a:cubicBezTo>
                  <a:cubicBezTo>
                    <a:pt x="214" y="9989"/>
                    <a:pt x="396" y="10080"/>
                    <a:pt x="548" y="10141"/>
                  </a:cubicBezTo>
                  <a:cubicBezTo>
                    <a:pt x="1138" y="10381"/>
                    <a:pt x="1756" y="10474"/>
                    <a:pt x="2384" y="10474"/>
                  </a:cubicBezTo>
                  <a:cubicBezTo>
                    <a:pt x="3342" y="10474"/>
                    <a:pt x="4323" y="10258"/>
                    <a:pt x="5259" y="10019"/>
                  </a:cubicBezTo>
                  <a:cubicBezTo>
                    <a:pt x="6688" y="9685"/>
                    <a:pt x="8117" y="9259"/>
                    <a:pt x="9120" y="8286"/>
                  </a:cubicBezTo>
                  <a:cubicBezTo>
                    <a:pt x="9879" y="7527"/>
                    <a:pt x="10335" y="6463"/>
                    <a:pt x="10487" y="5368"/>
                  </a:cubicBezTo>
                  <a:cubicBezTo>
                    <a:pt x="10639" y="4305"/>
                    <a:pt x="10487" y="3150"/>
                    <a:pt x="10214" y="2116"/>
                  </a:cubicBezTo>
                  <a:cubicBezTo>
                    <a:pt x="10031" y="1721"/>
                    <a:pt x="9910" y="1265"/>
                    <a:pt x="9636" y="840"/>
                  </a:cubicBezTo>
                  <a:cubicBezTo>
                    <a:pt x="9363" y="444"/>
                    <a:pt x="8968" y="110"/>
                    <a:pt x="8512" y="80"/>
                  </a:cubicBezTo>
                  <a:lnTo>
                    <a:pt x="7995" y="80"/>
                  </a:lnTo>
                  <a:cubicBezTo>
                    <a:pt x="7800" y="26"/>
                    <a:pt x="7599" y="1"/>
                    <a:pt x="739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8601500" y="4472825"/>
              <a:ext cx="229500" cy="180475"/>
            </a:xfrm>
            <a:custGeom>
              <a:avLst/>
              <a:gdLst/>
              <a:ahLst/>
              <a:cxnLst/>
              <a:rect l="l" t="t" r="r" b="b"/>
              <a:pathLst>
                <a:path w="9180" h="7219" extrusionOk="0">
                  <a:moveTo>
                    <a:pt x="2962" y="1"/>
                  </a:moveTo>
                  <a:cubicBezTo>
                    <a:pt x="2597" y="1"/>
                    <a:pt x="2266" y="81"/>
                    <a:pt x="1793" y="281"/>
                  </a:cubicBezTo>
                  <a:cubicBezTo>
                    <a:pt x="1003" y="646"/>
                    <a:pt x="304" y="1345"/>
                    <a:pt x="152" y="2226"/>
                  </a:cubicBezTo>
                  <a:cubicBezTo>
                    <a:pt x="0" y="3138"/>
                    <a:pt x="517" y="4050"/>
                    <a:pt x="1064" y="4780"/>
                  </a:cubicBezTo>
                  <a:cubicBezTo>
                    <a:pt x="2387" y="6327"/>
                    <a:pt x="4407" y="7219"/>
                    <a:pt x="6417" y="7219"/>
                  </a:cubicBezTo>
                  <a:cubicBezTo>
                    <a:pt x="6854" y="7219"/>
                    <a:pt x="7291" y="7177"/>
                    <a:pt x="7721" y="7090"/>
                  </a:cubicBezTo>
                  <a:cubicBezTo>
                    <a:pt x="8116" y="7029"/>
                    <a:pt x="8450" y="6907"/>
                    <a:pt x="8724" y="6634"/>
                  </a:cubicBezTo>
                  <a:cubicBezTo>
                    <a:pt x="9180" y="6147"/>
                    <a:pt x="9088" y="5388"/>
                    <a:pt x="8876" y="4749"/>
                  </a:cubicBezTo>
                  <a:cubicBezTo>
                    <a:pt x="8177" y="2470"/>
                    <a:pt x="6170" y="646"/>
                    <a:pt x="3800" y="99"/>
                  </a:cubicBezTo>
                  <a:cubicBezTo>
                    <a:pt x="3469" y="37"/>
                    <a:pt x="3208" y="1"/>
                    <a:pt x="2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8694950" y="4474525"/>
              <a:ext cx="3075" cy="775"/>
            </a:xfrm>
            <a:custGeom>
              <a:avLst/>
              <a:gdLst/>
              <a:ahLst/>
              <a:cxnLst/>
              <a:rect l="l" t="t" r="r" b="b"/>
              <a:pathLst>
                <a:path w="123" h="31" extrusionOk="0">
                  <a:moveTo>
                    <a:pt x="1" y="0"/>
                  </a:moveTo>
                  <a:lnTo>
                    <a:pt x="40" y="10"/>
                  </a:lnTo>
                  <a:lnTo>
                    <a:pt x="40" y="10"/>
                  </a:lnTo>
                  <a:cubicBezTo>
                    <a:pt x="28" y="0"/>
                    <a:pt x="22" y="0"/>
                    <a:pt x="1" y="0"/>
                  </a:cubicBezTo>
                  <a:close/>
                  <a:moveTo>
                    <a:pt x="40" y="10"/>
                  </a:moveTo>
                  <a:cubicBezTo>
                    <a:pt x="45" y="15"/>
                    <a:pt x="52" y="21"/>
                    <a:pt x="62" y="31"/>
                  </a:cubicBezTo>
                  <a:lnTo>
                    <a:pt x="122" y="31"/>
                  </a:lnTo>
                  <a:lnTo>
                    <a:pt x="40"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8048300" y="4345350"/>
              <a:ext cx="243950" cy="81975"/>
            </a:xfrm>
            <a:custGeom>
              <a:avLst/>
              <a:gdLst/>
              <a:ahLst/>
              <a:cxnLst/>
              <a:rect l="l" t="t" r="r" b="b"/>
              <a:pathLst>
                <a:path w="9758" h="3279" extrusionOk="0">
                  <a:moveTo>
                    <a:pt x="9757" y="0"/>
                  </a:moveTo>
                  <a:cubicBezTo>
                    <a:pt x="6626" y="1277"/>
                    <a:pt x="3344" y="2128"/>
                    <a:pt x="0" y="2584"/>
                  </a:cubicBezTo>
                  <a:cubicBezTo>
                    <a:pt x="891" y="3039"/>
                    <a:pt x="1993" y="3279"/>
                    <a:pt x="3152" y="3279"/>
                  </a:cubicBezTo>
                  <a:cubicBezTo>
                    <a:pt x="5551" y="3279"/>
                    <a:pt x="8200" y="2254"/>
                    <a:pt x="97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8086275" y="3799750"/>
              <a:ext cx="155800" cy="169475"/>
            </a:xfrm>
            <a:custGeom>
              <a:avLst/>
              <a:gdLst/>
              <a:ahLst/>
              <a:cxnLst/>
              <a:rect l="l" t="t" r="r" b="b"/>
              <a:pathLst>
                <a:path w="6232" h="6779" extrusionOk="0">
                  <a:moveTo>
                    <a:pt x="4743" y="0"/>
                  </a:moveTo>
                  <a:cubicBezTo>
                    <a:pt x="4256" y="0"/>
                    <a:pt x="3740" y="91"/>
                    <a:pt x="3284" y="243"/>
                  </a:cubicBezTo>
                  <a:cubicBezTo>
                    <a:pt x="2037" y="669"/>
                    <a:pt x="973" y="1641"/>
                    <a:pt x="487" y="2888"/>
                  </a:cubicBezTo>
                  <a:cubicBezTo>
                    <a:pt x="1" y="4164"/>
                    <a:pt x="62" y="5593"/>
                    <a:pt x="700" y="6778"/>
                  </a:cubicBezTo>
                  <a:cubicBezTo>
                    <a:pt x="1217" y="5076"/>
                    <a:pt x="2129" y="3496"/>
                    <a:pt x="3436" y="2432"/>
                  </a:cubicBezTo>
                  <a:cubicBezTo>
                    <a:pt x="3679" y="2249"/>
                    <a:pt x="3891" y="2097"/>
                    <a:pt x="4165" y="2097"/>
                  </a:cubicBezTo>
                  <a:cubicBezTo>
                    <a:pt x="4439" y="2097"/>
                    <a:pt x="4743" y="2280"/>
                    <a:pt x="4743" y="2553"/>
                  </a:cubicBezTo>
                  <a:cubicBezTo>
                    <a:pt x="4743" y="2796"/>
                    <a:pt x="4560" y="3131"/>
                    <a:pt x="4773" y="3252"/>
                  </a:cubicBezTo>
                  <a:cubicBezTo>
                    <a:pt x="4801" y="3264"/>
                    <a:pt x="4830" y="3269"/>
                    <a:pt x="4858" y="3269"/>
                  </a:cubicBezTo>
                  <a:cubicBezTo>
                    <a:pt x="4981" y="3269"/>
                    <a:pt x="5100" y="3174"/>
                    <a:pt x="5198" y="3100"/>
                  </a:cubicBezTo>
                  <a:cubicBezTo>
                    <a:pt x="5502" y="2796"/>
                    <a:pt x="5806" y="2492"/>
                    <a:pt x="5958" y="2097"/>
                  </a:cubicBezTo>
                  <a:cubicBezTo>
                    <a:pt x="6141" y="1733"/>
                    <a:pt x="6232" y="1277"/>
                    <a:pt x="6019" y="881"/>
                  </a:cubicBezTo>
                  <a:cubicBezTo>
                    <a:pt x="5806" y="395"/>
                    <a:pt x="5259" y="0"/>
                    <a:pt x="474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8167600" y="3803525"/>
              <a:ext cx="775" cy="25"/>
            </a:xfrm>
            <a:custGeom>
              <a:avLst/>
              <a:gdLst/>
              <a:ahLst/>
              <a:cxnLst/>
              <a:rect l="l" t="t" r="r" b="b"/>
              <a:pathLst>
                <a:path w="31" h="1" extrusionOk="0">
                  <a:moveTo>
                    <a:pt x="0" y="1"/>
                  </a:moveTo>
                  <a:lnTo>
                    <a:pt x="31" y="1"/>
                  </a:lnTo>
                  <a:lnTo>
                    <a:pt x="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7951025" y="4057775"/>
              <a:ext cx="143650" cy="92975"/>
            </a:xfrm>
            <a:custGeom>
              <a:avLst/>
              <a:gdLst/>
              <a:ahLst/>
              <a:cxnLst/>
              <a:rect l="l" t="t" r="r" b="b"/>
              <a:pathLst>
                <a:path w="5746" h="3719" extrusionOk="0">
                  <a:moveTo>
                    <a:pt x="3874" y="0"/>
                  </a:moveTo>
                  <a:cubicBezTo>
                    <a:pt x="3554" y="0"/>
                    <a:pt x="3234" y="35"/>
                    <a:pt x="2918" y="105"/>
                  </a:cubicBezTo>
                  <a:cubicBezTo>
                    <a:pt x="1247" y="621"/>
                    <a:pt x="487" y="1776"/>
                    <a:pt x="31" y="3479"/>
                  </a:cubicBezTo>
                  <a:cubicBezTo>
                    <a:pt x="31" y="3570"/>
                    <a:pt x="0" y="3631"/>
                    <a:pt x="92" y="3661"/>
                  </a:cubicBezTo>
                  <a:cubicBezTo>
                    <a:pt x="119" y="3702"/>
                    <a:pt x="153" y="3719"/>
                    <a:pt x="184" y="3719"/>
                  </a:cubicBezTo>
                  <a:cubicBezTo>
                    <a:pt x="222" y="3719"/>
                    <a:pt x="257" y="3694"/>
                    <a:pt x="274" y="3661"/>
                  </a:cubicBezTo>
                  <a:cubicBezTo>
                    <a:pt x="1976" y="2749"/>
                    <a:pt x="3739" y="1807"/>
                    <a:pt x="5441" y="895"/>
                  </a:cubicBezTo>
                  <a:cubicBezTo>
                    <a:pt x="5593" y="834"/>
                    <a:pt x="5745" y="713"/>
                    <a:pt x="5715" y="561"/>
                  </a:cubicBezTo>
                  <a:cubicBezTo>
                    <a:pt x="5715" y="409"/>
                    <a:pt x="5502" y="317"/>
                    <a:pt x="5411" y="257"/>
                  </a:cubicBezTo>
                  <a:cubicBezTo>
                    <a:pt x="4905" y="88"/>
                    <a:pt x="4389" y="0"/>
                    <a:pt x="387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7702550" y="3495100"/>
              <a:ext cx="1194575" cy="1189175"/>
            </a:xfrm>
            <a:custGeom>
              <a:avLst/>
              <a:gdLst/>
              <a:ahLst/>
              <a:cxnLst/>
              <a:rect l="l" t="t" r="r" b="b"/>
              <a:pathLst>
                <a:path w="47783" h="47567" extrusionOk="0">
                  <a:moveTo>
                    <a:pt x="38529" y="1"/>
                  </a:moveTo>
                  <a:cubicBezTo>
                    <a:pt x="29115" y="1"/>
                    <a:pt x="24195" y="5621"/>
                    <a:pt x="24195" y="5621"/>
                  </a:cubicBezTo>
                  <a:cubicBezTo>
                    <a:pt x="19757" y="5621"/>
                    <a:pt x="19028" y="9238"/>
                    <a:pt x="19028" y="9238"/>
                  </a:cubicBezTo>
                  <a:cubicBezTo>
                    <a:pt x="11702" y="12399"/>
                    <a:pt x="11702" y="19481"/>
                    <a:pt x="11702" y="19481"/>
                  </a:cubicBezTo>
                  <a:cubicBezTo>
                    <a:pt x="11702" y="19481"/>
                    <a:pt x="7599" y="23980"/>
                    <a:pt x="6140" y="27657"/>
                  </a:cubicBezTo>
                  <a:cubicBezTo>
                    <a:pt x="4711" y="31396"/>
                    <a:pt x="6140" y="32673"/>
                    <a:pt x="6140" y="32673"/>
                  </a:cubicBezTo>
                  <a:cubicBezTo>
                    <a:pt x="6140" y="32673"/>
                    <a:pt x="1064" y="34040"/>
                    <a:pt x="3404" y="41822"/>
                  </a:cubicBezTo>
                  <a:cubicBezTo>
                    <a:pt x="3404" y="41822"/>
                    <a:pt x="1246" y="43190"/>
                    <a:pt x="0" y="47566"/>
                  </a:cubicBezTo>
                  <a:cubicBezTo>
                    <a:pt x="1033" y="46016"/>
                    <a:pt x="2492" y="44709"/>
                    <a:pt x="4195" y="43919"/>
                  </a:cubicBezTo>
                  <a:cubicBezTo>
                    <a:pt x="4590" y="43737"/>
                    <a:pt x="5046" y="43554"/>
                    <a:pt x="5167" y="43129"/>
                  </a:cubicBezTo>
                  <a:cubicBezTo>
                    <a:pt x="5258" y="42794"/>
                    <a:pt x="5076" y="42399"/>
                    <a:pt x="4894" y="42065"/>
                  </a:cubicBezTo>
                  <a:cubicBezTo>
                    <a:pt x="4012" y="40363"/>
                    <a:pt x="3526" y="38326"/>
                    <a:pt x="4164" y="36502"/>
                  </a:cubicBezTo>
                  <a:cubicBezTo>
                    <a:pt x="4714" y="34931"/>
                    <a:pt x="6257" y="33698"/>
                    <a:pt x="7860" y="33698"/>
                  </a:cubicBezTo>
                  <a:cubicBezTo>
                    <a:pt x="8117" y="33698"/>
                    <a:pt x="8376" y="33730"/>
                    <a:pt x="8632" y="33797"/>
                  </a:cubicBezTo>
                  <a:cubicBezTo>
                    <a:pt x="6839" y="31426"/>
                    <a:pt x="6444" y="27992"/>
                    <a:pt x="7660" y="25256"/>
                  </a:cubicBezTo>
                  <a:cubicBezTo>
                    <a:pt x="8906" y="22521"/>
                    <a:pt x="11733" y="20575"/>
                    <a:pt x="14712" y="20393"/>
                  </a:cubicBezTo>
                  <a:cubicBezTo>
                    <a:pt x="13435" y="18539"/>
                    <a:pt x="13344" y="15925"/>
                    <a:pt x="14529" y="14010"/>
                  </a:cubicBezTo>
                  <a:cubicBezTo>
                    <a:pt x="15583" y="12281"/>
                    <a:pt x="17549" y="11224"/>
                    <a:pt x="19553" y="11224"/>
                  </a:cubicBezTo>
                  <a:cubicBezTo>
                    <a:pt x="19803" y="11224"/>
                    <a:pt x="20054" y="11240"/>
                    <a:pt x="20304" y="11274"/>
                  </a:cubicBezTo>
                  <a:cubicBezTo>
                    <a:pt x="19940" y="9998"/>
                    <a:pt x="20426" y="8478"/>
                    <a:pt x="21490" y="7657"/>
                  </a:cubicBezTo>
                  <a:cubicBezTo>
                    <a:pt x="22043" y="7246"/>
                    <a:pt x="22744" y="7041"/>
                    <a:pt x="23448" y="7041"/>
                  </a:cubicBezTo>
                  <a:cubicBezTo>
                    <a:pt x="24098" y="7041"/>
                    <a:pt x="24749" y="7216"/>
                    <a:pt x="25289" y="7566"/>
                  </a:cubicBezTo>
                  <a:cubicBezTo>
                    <a:pt x="25824" y="5626"/>
                    <a:pt x="30580" y="839"/>
                    <a:pt x="38285" y="839"/>
                  </a:cubicBezTo>
                  <a:cubicBezTo>
                    <a:pt x="41082" y="839"/>
                    <a:pt x="44268" y="1470"/>
                    <a:pt x="47782" y="3098"/>
                  </a:cubicBezTo>
                  <a:lnTo>
                    <a:pt x="47782" y="3007"/>
                  </a:lnTo>
                  <a:cubicBezTo>
                    <a:pt x="47782" y="3007"/>
                    <a:pt x="47782" y="3007"/>
                    <a:pt x="47782" y="3007"/>
                  </a:cubicBezTo>
                  <a:cubicBezTo>
                    <a:pt x="47758" y="3007"/>
                    <a:pt x="46215" y="1088"/>
                    <a:pt x="44013" y="605"/>
                  </a:cubicBezTo>
                  <a:cubicBezTo>
                    <a:pt x="42043" y="181"/>
                    <a:pt x="40214" y="1"/>
                    <a:pt x="3852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8194950" y="4964650"/>
              <a:ext cx="419475" cy="178600"/>
            </a:xfrm>
            <a:custGeom>
              <a:avLst/>
              <a:gdLst/>
              <a:ahLst/>
              <a:cxnLst/>
              <a:rect l="l" t="t" r="r" b="b"/>
              <a:pathLst>
                <a:path w="16779" h="7144" extrusionOk="0">
                  <a:moveTo>
                    <a:pt x="16779" y="0"/>
                  </a:moveTo>
                  <a:lnTo>
                    <a:pt x="16779" y="0"/>
                  </a:lnTo>
                  <a:cubicBezTo>
                    <a:pt x="13800" y="304"/>
                    <a:pt x="10943" y="1976"/>
                    <a:pt x="9241" y="4438"/>
                  </a:cubicBezTo>
                  <a:cubicBezTo>
                    <a:pt x="8207" y="3010"/>
                    <a:pt x="6627" y="2037"/>
                    <a:pt x="4864" y="1824"/>
                  </a:cubicBezTo>
                  <a:cubicBezTo>
                    <a:pt x="4637" y="1800"/>
                    <a:pt x="4409" y="1788"/>
                    <a:pt x="4181" y="1788"/>
                  </a:cubicBezTo>
                  <a:cubicBezTo>
                    <a:pt x="2663" y="1788"/>
                    <a:pt x="1136" y="2314"/>
                    <a:pt x="0" y="3344"/>
                  </a:cubicBezTo>
                  <a:lnTo>
                    <a:pt x="487" y="3769"/>
                  </a:lnTo>
                  <a:cubicBezTo>
                    <a:pt x="1231" y="3535"/>
                    <a:pt x="2004" y="3423"/>
                    <a:pt x="2778" y="3423"/>
                  </a:cubicBezTo>
                  <a:cubicBezTo>
                    <a:pt x="5513" y="3423"/>
                    <a:pt x="8251" y="4821"/>
                    <a:pt x="9697" y="7143"/>
                  </a:cubicBezTo>
                  <a:cubicBezTo>
                    <a:pt x="12402" y="5168"/>
                    <a:pt x="14590" y="2584"/>
                    <a:pt x="167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7825650" y="4944900"/>
              <a:ext cx="310800" cy="316900"/>
            </a:xfrm>
            <a:custGeom>
              <a:avLst/>
              <a:gdLst/>
              <a:ahLst/>
              <a:cxnLst/>
              <a:rect l="l" t="t" r="r" b="b"/>
              <a:pathLst>
                <a:path w="12432" h="12676" extrusionOk="0">
                  <a:moveTo>
                    <a:pt x="152" y="0"/>
                  </a:moveTo>
                  <a:lnTo>
                    <a:pt x="0" y="304"/>
                  </a:lnTo>
                  <a:cubicBezTo>
                    <a:pt x="426" y="3404"/>
                    <a:pt x="1854" y="6383"/>
                    <a:pt x="4104" y="8602"/>
                  </a:cubicBezTo>
                  <a:cubicBezTo>
                    <a:pt x="6353" y="10821"/>
                    <a:pt x="9301" y="12310"/>
                    <a:pt x="12432" y="12675"/>
                  </a:cubicBezTo>
                  <a:cubicBezTo>
                    <a:pt x="7386" y="9484"/>
                    <a:pt x="2584" y="5471"/>
                    <a:pt x="15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8169875" y="4542150"/>
              <a:ext cx="446850" cy="406250"/>
            </a:xfrm>
            <a:custGeom>
              <a:avLst/>
              <a:gdLst/>
              <a:ahLst/>
              <a:cxnLst/>
              <a:rect l="l" t="t" r="r" b="b"/>
              <a:pathLst>
                <a:path w="17874" h="16250" extrusionOk="0">
                  <a:moveTo>
                    <a:pt x="15776" y="0"/>
                  </a:moveTo>
                  <a:cubicBezTo>
                    <a:pt x="16019" y="2189"/>
                    <a:pt x="16049" y="4438"/>
                    <a:pt x="16049" y="6627"/>
                  </a:cubicBezTo>
                  <a:cubicBezTo>
                    <a:pt x="16049" y="8147"/>
                    <a:pt x="15988" y="9788"/>
                    <a:pt x="15198" y="11064"/>
                  </a:cubicBezTo>
                  <a:cubicBezTo>
                    <a:pt x="14347" y="12402"/>
                    <a:pt x="12919" y="13162"/>
                    <a:pt x="11429" y="13679"/>
                  </a:cubicBezTo>
                  <a:cubicBezTo>
                    <a:pt x="8872" y="14505"/>
                    <a:pt x="6183" y="14629"/>
                    <a:pt x="3493" y="14629"/>
                  </a:cubicBezTo>
                  <a:cubicBezTo>
                    <a:pt x="3018" y="14629"/>
                    <a:pt x="2542" y="14625"/>
                    <a:pt x="2067" y="14621"/>
                  </a:cubicBezTo>
                  <a:lnTo>
                    <a:pt x="0" y="14560"/>
                  </a:lnTo>
                  <a:lnTo>
                    <a:pt x="0" y="14560"/>
                  </a:lnTo>
                  <a:cubicBezTo>
                    <a:pt x="2661" y="15456"/>
                    <a:pt x="5400" y="16249"/>
                    <a:pt x="8192" y="16249"/>
                  </a:cubicBezTo>
                  <a:cubicBezTo>
                    <a:pt x="8430" y="16249"/>
                    <a:pt x="8668" y="16244"/>
                    <a:pt x="8906" y="16232"/>
                  </a:cubicBezTo>
                  <a:cubicBezTo>
                    <a:pt x="11946" y="16080"/>
                    <a:pt x="15107" y="14712"/>
                    <a:pt x="16657" y="12068"/>
                  </a:cubicBezTo>
                  <a:cubicBezTo>
                    <a:pt x="17660" y="10274"/>
                    <a:pt x="17873" y="8086"/>
                    <a:pt x="17569" y="5988"/>
                  </a:cubicBezTo>
                  <a:cubicBezTo>
                    <a:pt x="17265" y="3891"/>
                    <a:pt x="16505" y="1915"/>
                    <a:pt x="1577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8117450" y="4412975"/>
              <a:ext cx="545625" cy="208825"/>
            </a:xfrm>
            <a:custGeom>
              <a:avLst/>
              <a:gdLst/>
              <a:ahLst/>
              <a:cxnLst/>
              <a:rect l="l" t="t" r="r" b="b"/>
              <a:pathLst>
                <a:path w="21825" h="8353" extrusionOk="0">
                  <a:moveTo>
                    <a:pt x="21824" y="0"/>
                  </a:moveTo>
                  <a:cubicBezTo>
                    <a:pt x="19423" y="304"/>
                    <a:pt x="17204" y="1429"/>
                    <a:pt x="15168" y="2736"/>
                  </a:cubicBezTo>
                  <a:cubicBezTo>
                    <a:pt x="13101" y="4012"/>
                    <a:pt x="11155" y="5502"/>
                    <a:pt x="8997" y="6566"/>
                  </a:cubicBezTo>
                  <a:cubicBezTo>
                    <a:pt x="7204" y="7450"/>
                    <a:pt x="3900" y="8040"/>
                    <a:pt x="1404" y="8040"/>
                  </a:cubicBezTo>
                  <a:cubicBezTo>
                    <a:pt x="896" y="8040"/>
                    <a:pt x="422" y="8015"/>
                    <a:pt x="0" y="7964"/>
                  </a:cubicBezTo>
                  <a:lnTo>
                    <a:pt x="0" y="7964"/>
                  </a:lnTo>
                  <a:cubicBezTo>
                    <a:pt x="1269" y="8225"/>
                    <a:pt x="2564" y="8353"/>
                    <a:pt x="3860" y="8353"/>
                  </a:cubicBezTo>
                  <a:cubicBezTo>
                    <a:pt x="7995" y="8353"/>
                    <a:pt x="12139" y="7051"/>
                    <a:pt x="15471" y="4620"/>
                  </a:cubicBezTo>
                  <a:cubicBezTo>
                    <a:pt x="17599" y="3070"/>
                    <a:pt x="19453" y="1094"/>
                    <a:pt x="218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8569575" y="3732875"/>
              <a:ext cx="296725" cy="75200"/>
            </a:xfrm>
            <a:custGeom>
              <a:avLst/>
              <a:gdLst/>
              <a:ahLst/>
              <a:cxnLst/>
              <a:rect l="l" t="t" r="r" b="b"/>
              <a:pathLst>
                <a:path w="11869" h="3008" extrusionOk="0">
                  <a:moveTo>
                    <a:pt x="578" y="0"/>
                  </a:moveTo>
                  <a:lnTo>
                    <a:pt x="578" y="0"/>
                  </a:lnTo>
                  <a:cubicBezTo>
                    <a:pt x="578" y="0"/>
                    <a:pt x="1" y="1459"/>
                    <a:pt x="3010" y="2614"/>
                  </a:cubicBezTo>
                  <a:cubicBezTo>
                    <a:pt x="3784" y="2907"/>
                    <a:pt x="4448" y="3008"/>
                    <a:pt x="5048" y="3008"/>
                  </a:cubicBezTo>
                  <a:cubicBezTo>
                    <a:pt x="6405" y="3008"/>
                    <a:pt x="7441" y="2491"/>
                    <a:pt x="8710" y="2491"/>
                  </a:cubicBezTo>
                  <a:cubicBezTo>
                    <a:pt x="9040" y="2491"/>
                    <a:pt x="9386" y="2526"/>
                    <a:pt x="9758" y="2614"/>
                  </a:cubicBezTo>
                  <a:cubicBezTo>
                    <a:pt x="10568" y="2797"/>
                    <a:pt x="11044" y="2857"/>
                    <a:pt x="11319" y="2857"/>
                  </a:cubicBezTo>
                  <a:cubicBezTo>
                    <a:pt x="11868" y="2857"/>
                    <a:pt x="11612" y="2614"/>
                    <a:pt x="11612" y="2614"/>
                  </a:cubicBezTo>
                  <a:cubicBezTo>
                    <a:pt x="11612" y="2614"/>
                    <a:pt x="10987" y="1077"/>
                    <a:pt x="8500" y="1077"/>
                  </a:cubicBezTo>
                  <a:cubicBezTo>
                    <a:pt x="8189" y="1077"/>
                    <a:pt x="7849" y="1101"/>
                    <a:pt x="7478" y="1155"/>
                  </a:cubicBezTo>
                  <a:cubicBezTo>
                    <a:pt x="7034" y="1224"/>
                    <a:pt x="6586" y="1254"/>
                    <a:pt x="6142" y="1254"/>
                  </a:cubicBezTo>
                  <a:cubicBezTo>
                    <a:pt x="3269" y="1254"/>
                    <a:pt x="578" y="0"/>
                    <a:pt x="57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8552100" y="5638675"/>
              <a:ext cx="319175" cy="91300"/>
            </a:xfrm>
            <a:custGeom>
              <a:avLst/>
              <a:gdLst/>
              <a:ahLst/>
              <a:cxnLst/>
              <a:rect l="l" t="t" r="r" b="b"/>
              <a:pathLst>
                <a:path w="12767" h="3652" extrusionOk="0">
                  <a:moveTo>
                    <a:pt x="12767" y="0"/>
                  </a:moveTo>
                  <a:lnTo>
                    <a:pt x="12767" y="0"/>
                  </a:lnTo>
                  <a:cubicBezTo>
                    <a:pt x="12766" y="1"/>
                    <a:pt x="10448" y="1809"/>
                    <a:pt x="5491" y="1809"/>
                  </a:cubicBezTo>
                  <a:cubicBezTo>
                    <a:pt x="3927" y="1809"/>
                    <a:pt x="2100" y="1629"/>
                    <a:pt x="0" y="1155"/>
                  </a:cubicBezTo>
                  <a:lnTo>
                    <a:pt x="0" y="1155"/>
                  </a:lnTo>
                  <a:cubicBezTo>
                    <a:pt x="1" y="1156"/>
                    <a:pt x="2120" y="3652"/>
                    <a:pt x="6017" y="3652"/>
                  </a:cubicBezTo>
                  <a:cubicBezTo>
                    <a:pt x="6108" y="3652"/>
                    <a:pt x="6200" y="3651"/>
                    <a:pt x="6292" y="3648"/>
                  </a:cubicBezTo>
                  <a:cubicBezTo>
                    <a:pt x="10304" y="3587"/>
                    <a:pt x="12766" y="1"/>
                    <a:pt x="1276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8916850" y="3491300"/>
              <a:ext cx="1279675" cy="2666075"/>
            </a:xfrm>
            <a:custGeom>
              <a:avLst/>
              <a:gdLst/>
              <a:ahLst/>
              <a:cxnLst/>
              <a:rect l="l" t="t" r="r" b="b"/>
              <a:pathLst>
                <a:path w="51187" h="106643" extrusionOk="0">
                  <a:moveTo>
                    <a:pt x="9721" y="1"/>
                  </a:moveTo>
                  <a:cubicBezTo>
                    <a:pt x="8033" y="1"/>
                    <a:pt x="6200" y="181"/>
                    <a:pt x="4225" y="605"/>
                  </a:cubicBezTo>
                  <a:cubicBezTo>
                    <a:pt x="2067" y="1061"/>
                    <a:pt x="456" y="3007"/>
                    <a:pt x="517" y="3007"/>
                  </a:cubicBezTo>
                  <a:lnTo>
                    <a:pt x="517" y="78084"/>
                  </a:lnTo>
                  <a:cubicBezTo>
                    <a:pt x="517" y="78084"/>
                    <a:pt x="0" y="99026"/>
                    <a:pt x="2554" y="103768"/>
                  </a:cubicBezTo>
                  <a:cubicBezTo>
                    <a:pt x="3768" y="106051"/>
                    <a:pt x="7118" y="106643"/>
                    <a:pt x="10265" y="106643"/>
                  </a:cubicBezTo>
                  <a:cubicBezTo>
                    <a:pt x="13655" y="106643"/>
                    <a:pt x="16809" y="105956"/>
                    <a:pt x="16809" y="105956"/>
                  </a:cubicBezTo>
                  <a:cubicBezTo>
                    <a:pt x="25806" y="104710"/>
                    <a:pt x="26688" y="99026"/>
                    <a:pt x="26688" y="99026"/>
                  </a:cubicBezTo>
                  <a:cubicBezTo>
                    <a:pt x="37843" y="95987"/>
                    <a:pt x="42311" y="78722"/>
                    <a:pt x="42311" y="78722"/>
                  </a:cubicBezTo>
                  <a:cubicBezTo>
                    <a:pt x="47357" y="74467"/>
                    <a:pt x="45138" y="69087"/>
                    <a:pt x="45138" y="69087"/>
                  </a:cubicBezTo>
                  <a:cubicBezTo>
                    <a:pt x="47995" y="66868"/>
                    <a:pt x="48481" y="62126"/>
                    <a:pt x="48481" y="62126"/>
                  </a:cubicBezTo>
                  <a:cubicBezTo>
                    <a:pt x="51187" y="45773"/>
                    <a:pt x="44834" y="41822"/>
                    <a:pt x="44834" y="41822"/>
                  </a:cubicBezTo>
                  <a:cubicBezTo>
                    <a:pt x="47205" y="34040"/>
                    <a:pt x="42098" y="32673"/>
                    <a:pt x="42098" y="32673"/>
                  </a:cubicBezTo>
                  <a:cubicBezTo>
                    <a:pt x="42098" y="32673"/>
                    <a:pt x="43557" y="31396"/>
                    <a:pt x="42098" y="27657"/>
                  </a:cubicBezTo>
                  <a:cubicBezTo>
                    <a:pt x="40670" y="23980"/>
                    <a:pt x="36566" y="19481"/>
                    <a:pt x="36566" y="19481"/>
                  </a:cubicBezTo>
                  <a:cubicBezTo>
                    <a:pt x="36566" y="19481"/>
                    <a:pt x="36566" y="12399"/>
                    <a:pt x="29241" y="9238"/>
                  </a:cubicBezTo>
                  <a:cubicBezTo>
                    <a:pt x="29241" y="9238"/>
                    <a:pt x="28512" y="5621"/>
                    <a:pt x="24074" y="5621"/>
                  </a:cubicBezTo>
                  <a:cubicBezTo>
                    <a:pt x="24074" y="5621"/>
                    <a:pt x="19154" y="1"/>
                    <a:pt x="9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8939650" y="5207825"/>
              <a:ext cx="1161900" cy="950325"/>
            </a:xfrm>
            <a:custGeom>
              <a:avLst/>
              <a:gdLst/>
              <a:ahLst/>
              <a:cxnLst/>
              <a:rect l="l" t="t" r="r" b="b"/>
              <a:pathLst>
                <a:path w="46476" h="38013" extrusionOk="0">
                  <a:moveTo>
                    <a:pt x="44773" y="0"/>
                  </a:moveTo>
                  <a:lnTo>
                    <a:pt x="44773" y="0"/>
                  </a:lnTo>
                  <a:cubicBezTo>
                    <a:pt x="43845" y="451"/>
                    <a:pt x="42825" y="716"/>
                    <a:pt x="41792" y="716"/>
                  </a:cubicBezTo>
                  <a:cubicBezTo>
                    <a:pt x="41641" y="716"/>
                    <a:pt x="41490" y="711"/>
                    <a:pt x="41338" y="699"/>
                  </a:cubicBezTo>
                  <a:cubicBezTo>
                    <a:pt x="41156" y="4863"/>
                    <a:pt x="40578" y="9179"/>
                    <a:pt x="38056" y="12462"/>
                  </a:cubicBezTo>
                  <a:cubicBezTo>
                    <a:pt x="36315" y="14706"/>
                    <a:pt x="34691" y="16356"/>
                    <a:pt x="32763" y="16356"/>
                  </a:cubicBezTo>
                  <a:cubicBezTo>
                    <a:pt x="31896" y="16356"/>
                    <a:pt x="30968" y="16022"/>
                    <a:pt x="29940" y="15259"/>
                  </a:cubicBezTo>
                  <a:lnTo>
                    <a:pt x="29940" y="15259"/>
                  </a:lnTo>
                  <a:cubicBezTo>
                    <a:pt x="30153" y="18025"/>
                    <a:pt x="29758" y="21824"/>
                    <a:pt x="26110" y="24408"/>
                  </a:cubicBezTo>
                  <a:cubicBezTo>
                    <a:pt x="23124" y="26521"/>
                    <a:pt x="20460" y="27223"/>
                    <a:pt x="18208" y="27223"/>
                  </a:cubicBezTo>
                  <a:cubicBezTo>
                    <a:pt x="15277" y="27223"/>
                    <a:pt x="13043" y="26036"/>
                    <a:pt x="11703" y="25228"/>
                  </a:cubicBezTo>
                  <a:lnTo>
                    <a:pt x="11703" y="25228"/>
                  </a:lnTo>
                  <a:cubicBezTo>
                    <a:pt x="11703" y="25229"/>
                    <a:pt x="12766" y="29757"/>
                    <a:pt x="9727" y="31186"/>
                  </a:cubicBezTo>
                  <a:cubicBezTo>
                    <a:pt x="8136" y="31957"/>
                    <a:pt x="6881" y="32272"/>
                    <a:pt x="5876" y="32272"/>
                  </a:cubicBezTo>
                  <a:cubicBezTo>
                    <a:pt x="1770" y="32272"/>
                    <a:pt x="1807" y="27025"/>
                    <a:pt x="0" y="26171"/>
                  </a:cubicBezTo>
                  <a:lnTo>
                    <a:pt x="0" y="26171"/>
                  </a:lnTo>
                  <a:cubicBezTo>
                    <a:pt x="304" y="30031"/>
                    <a:pt x="821" y="33526"/>
                    <a:pt x="1672" y="35137"/>
                  </a:cubicBezTo>
                  <a:cubicBezTo>
                    <a:pt x="2887" y="37420"/>
                    <a:pt x="6236" y="38012"/>
                    <a:pt x="9384" y="38012"/>
                  </a:cubicBezTo>
                  <a:cubicBezTo>
                    <a:pt x="12773" y="38012"/>
                    <a:pt x="15928" y="37326"/>
                    <a:pt x="15928" y="37326"/>
                  </a:cubicBezTo>
                  <a:cubicBezTo>
                    <a:pt x="24925" y="36080"/>
                    <a:pt x="25806" y="30396"/>
                    <a:pt x="25806" y="30396"/>
                  </a:cubicBezTo>
                  <a:cubicBezTo>
                    <a:pt x="36992" y="27356"/>
                    <a:pt x="41430" y="10091"/>
                    <a:pt x="41430" y="10091"/>
                  </a:cubicBezTo>
                  <a:cubicBezTo>
                    <a:pt x="46475" y="5836"/>
                    <a:pt x="44287" y="456"/>
                    <a:pt x="44287" y="456"/>
                  </a:cubicBezTo>
                  <a:cubicBezTo>
                    <a:pt x="44439" y="304"/>
                    <a:pt x="44621" y="152"/>
                    <a:pt x="4477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9874300" y="4375725"/>
              <a:ext cx="130725" cy="144200"/>
            </a:xfrm>
            <a:custGeom>
              <a:avLst/>
              <a:gdLst/>
              <a:ahLst/>
              <a:cxnLst/>
              <a:rect l="l" t="t" r="r" b="b"/>
              <a:pathLst>
                <a:path w="5229" h="5768" extrusionOk="0">
                  <a:moveTo>
                    <a:pt x="3284" y="1"/>
                  </a:moveTo>
                  <a:lnTo>
                    <a:pt x="2980" y="153"/>
                  </a:lnTo>
                  <a:cubicBezTo>
                    <a:pt x="1977" y="670"/>
                    <a:pt x="1034" y="1369"/>
                    <a:pt x="274" y="2189"/>
                  </a:cubicBezTo>
                  <a:cubicBezTo>
                    <a:pt x="123" y="2311"/>
                    <a:pt x="1" y="2463"/>
                    <a:pt x="1" y="2645"/>
                  </a:cubicBezTo>
                  <a:cubicBezTo>
                    <a:pt x="1" y="2919"/>
                    <a:pt x="244" y="3101"/>
                    <a:pt x="457" y="3253"/>
                  </a:cubicBezTo>
                  <a:cubicBezTo>
                    <a:pt x="1521" y="3983"/>
                    <a:pt x="2645" y="4712"/>
                    <a:pt x="3709" y="5442"/>
                  </a:cubicBezTo>
                  <a:cubicBezTo>
                    <a:pt x="3963" y="5594"/>
                    <a:pt x="4238" y="5767"/>
                    <a:pt x="4517" y="5767"/>
                  </a:cubicBezTo>
                  <a:cubicBezTo>
                    <a:pt x="4572" y="5767"/>
                    <a:pt x="4627" y="5761"/>
                    <a:pt x="4682" y="5746"/>
                  </a:cubicBezTo>
                  <a:cubicBezTo>
                    <a:pt x="5138" y="5594"/>
                    <a:pt x="5229" y="4925"/>
                    <a:pt x="5229" y="4408"/>
                  </a:cubicBezTo>
                  <a:cubicBezTo>
                    <a:pt x="5168" y="3557"/>
                    <a:pt x="5138" y="2706"/>
                    <a:pt x="4864" y="1885"/>
                  </a:cubicBezTo>
                  <a:cubicBezTo>
                    <a:pt x="4591" y="1095"/>
                    <a:pt x="4074" y="335"/>
                    <a:pt x="328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9128100" y="4470725"/>
              <a:ext cx="3050" cy="775"/>
            </a:xfrm>
            <a:custGeom>
              <a:avLst/>
              <a:gdLst/>
              <a:ahLst/>
              <a:cxnLst/>
              <a:rect l="l" t="t" r="r" b="b"/>
              <a:pathLst>
                <a:path w="122" h="31" extrusionOk="0">
                  <a:moveTo>
                    <a:pt x="122" y="0"/>
                  </a:moveTo>
                  <a:cubicBezTo>
                    <a:pt x="69" y="0"/>
                    <a:pt x="62" y="0"/>
                    <a:pt x="41" y="21"/>
                  </a:cubicBezTo>
                  <a:lnTo>
                    <a:pt x="41" y="21"/>
                  </a:lnTo>
                  <a:lnTo>
                    <a:pt x="122" y="0"/>
                  </a:lnTo>
                  <a:close/>
                  <a:moveTo>
                    <a:pt x="41" y="21"/>
                  </a:moveTo>
                  <a:lnTo>
                    <a:pt x="0" y="31"/>
                  </a:lnTo>
                  <a:lnTo>
                    <a:pt x="31" y="31"/>
                  </a:lnTo>
                  <a:cubicBezTo>
                    <a:pt x="35" y="27"/>
                    <a:pt x="38" y="23"/>
                    <a:pt x="4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9657750" y="3799750"/>
              <a:ext cx="1525" cy="25"/>
            </a:xfrm>
            <a:custGeom>
              <a:avLst/>
              <a:gdLst/>
              <a:ahLst/>
              <a:cxnLst/>
              <a:rect l="l" t="t" r="r" b="b"/>
              <a:pathLst>
                <a:path w="61" h="1" extrusionOk="0">
                  <a:moveTo>
                    <a:pt x="61" y="0"/>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8928250" y="3491050"/>
              <a:ext cx="1195325" cy="1189425"/>
            </a:xfrm>
            <a:custGeom>
              <a:avLst/>
              <a:gdLst/>
              <a:ahLst/>
              <a:cxnLst/>
              <a:rect l="l" t="t" r="r" b="b"/>
              <a:pathLst>
                <a:path w="47813" h="47577" extrusionOk="0">
                  <a:moveTo>
                    <a:pt x="9295" y="1"/>
                  </a:moveTo>
                  <a:cubicBezTo>
                    <a:pt x="7599" y="1"/>
                    <a:pt x="5756" y="184"/>
                    <a:pt x="3769" y="615"/>
                  </a:cubicBezTo>
                  <a:cubicBezTo>
                    <a:pt x="1581" y="1102"/>
                    <a:pt x="0" y="3017"/>
                    <a:pt x="0" y="3017"/>
                  </a:cubicBezTo>
                  <a:lnTo>
                    <a:pt x="0" y="3138"/>
                  </a:lnTo>
                  <a:cubicBezTo>
                    <a:pt x="3511" y="1500"/>
                    <a:pt x="6695" y="866"/>
                    <a:pt x="9491" y="866"/>
                  </a:cubicBezTo>
                  <a:cubicBezTo>
                    <a:pt x="17179" y="866"/>
                    <a:pt x="21936" y="5659"/>
                    <a:pt x="22493" y="7576"/>
                  </a:cubicBezTo>
                  <a:cubicBezTo>
                    <a:pt x="23043" y="7214"/>
                    <a:pt x="23683" y="7031"/>
                    <a:pt x="24321" y="7031"/>
                  </a:cubicBezTo>
                  <a:cubicBezTo>
                    <a:pt x="25022" y="7031"/>
                    <a:pt x="25720" y="7252"/>
                    <a:pt x="26293" y="7697"/>
                  </a:cubicBezTo>
                  <a:cubicBezTo>
                    <a:pt x="27356" y="8488"/>
                    <a:pt x="27873" y="10008"/>
                    <a:pt x="27478" y="11284"/>
                  </a:cubicBezTo>
                  <a:cubicBezTo>
                    <a:pt x="27719" y="11252"/>
                    <a:pt x="27961" y="11236"/>
                    <a:pt x="28202" y="11236"/>
                  </a:cubicBezTo>
                  <a:cubicBezTo>
                    <a:pt x="30215" y="11236"/>
                    <a:pt x="32195" y="12337"/>
                    <a:pt x="33253" y="14020"/>
                  </a:cubicBezTo>
                  <a:cubicBezTo>
                    <a:pt x="34439" y="15965"/>
                    <a:pt x="34347" y="18549"/>
                    <a:pt x="33071" y="20403"/>
                  </a:cubicBezTo>
                  <a:cubicBezTo>
                    <a:pt x="36080" y="20616"/>
                    <a:pt x="38876" y="22531"/>
                    <a:pt x="40123" y="25266"/>
                  </a:cubicBezTo>
                  <a:cubicBezTo>
                    <a:pt x="41399" y="28002"/>
                    <a:pt x="41004" y="31436"/>
                    <a:pt x="39150" y="33838"/>
                  </a:cubicBezTo>
                  <a:cubicBezTo>
                    <a:pt x="39427" y="33756"/>
                    <a:pt x="39706" y="33718"/>
                    <a:pt x="39984" y="33718"/>
                  </a:cubicBezTo>
                  <a:cubicBezTo>
                    <a:pt x="41564" y="33718"/>
                    <a:pt x="43075" y="34961"/>
                    <a:pt x="43618" y="36513"/>
                  </a:cubicBezTo>
                  <a:cubicBezTo>
                    <a:pt x="44287" y="38336"/>
                    <a:pt x="43770" y="40373"/>
                    <a:pt x="42919" y="42075"/>
                  </a:cubicBezTo>
                  <a:cubicBezTo>
                    <a:pt x="42706" y="42409"/>
                    <a:pt x="42524" y="42744"/>
                    <a:pt x="42645" y="43139"/>
                  </a:cubicBezTo>
                  <a:cubicBezTo>
                    <a:pt x="42737" y="43564"/>
                    <a:pt x="43193" y="43747"/>
                    <a:pt x="43588" y="43929"/>
                  </a:cubicBezTo>
                  <a:cubicBezTo>
                    <a:pt x="45290" y="44719"/>
                    <a:pt x="46749" y="46026"/>
                    <a:pt x="47813" y="47576"/>
                  </a:cubicBezTo>
                  <a:cubicBezTo>
                    <a:pt x="46566" y="43169"/>
                    <a:pt x="44378" y="41832"/>
                    <a:pt x="44378" y="41832"/>
                  </a:cubicBezTo>
                  <a:cubicBezTo>
                    <a:pt x="46779" y="34081"/>
                    <a:pt x="41642" y="32683"/>
                    <a:pt x="41642" y="32683"/>
                  </a:cubicBezTo>
                  <a:cubicBezTo>
                    <a:pt x="41642" y="32683"/>
                    <a:pt x="43101" y="31406"/>
                    <a:pt x="41642" y="27667"/>
                  </a:cubicBezTo>
                  <a:cubicBezTo>
                    <a:pt x="40214" y="23929"/>
                    <a:pt x="36110" y="19491"/>
                    <a:pt x="36110" y="19491"/>
                  </a:cubicBezTo>
                  <a:cubicBezTo>
                    <a:pt x="36110" y="19491"/>
                    <a:pt x="36110" y="12409"/>
                    <a:pt x="28785" y="9248"/>
                  </a:cubicBezTo>
                  <a:cubicBezTo>
                    <a:pt x="28785" y="9248"/>
                    <a:pt x="28056" y="5631"/>
                    <a:pt x="23618" y="5631"/>
                  </a:cubicBezTo>
                  <a:cubicBezTo>
                    <a:pt x="23618" y="5631"/>
                    <a:pt x="18708" y="1"/>
                    <a:pt x="929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9748925" y="4069500"/>
              <a:ext cx="177850" cy="255725"/>
            </a:xfrm>
            <a:custGeom>
              <a:avLst/>
              <a:gdLst/>
              <a:ahLst/>
              <a:cxnLst/>
              <a:rect l="l" t="t" r="r" b="b"/>
              <a:pathLst>
                <a:path w="7114" h="10229" extrusionOk="0">
                  <a:moveTo>
                    <a:pt x="2250" y="0"/>
                  </a:moveTo>
                  <a:lnTo>
                    <a:pt x="1672" y="152"/>
                  </a:lnTo>
                  <a:cubicBezTo>
                    <a:pt x="2858" y="3435"/>
                    <a:pt x="2220" y="7265"/>
                    <a:pt x="1" y="9970"/>
                  </a:cubicBezTo>
                  <a:cubicBezTo>
                    <a:pt x="522" y="10144"/>
                    <a:pt x="1068" y="10228"/>
                    <a:pt x="1613" y="10228"/>
                  </a:cubicBezTo>
                  <a:cubicBezTo>
                    <a:pt x="2976" y="10228"/>
                    <a:pt x="4334" y="9701"/>
                    <a:pt x="5289" y="8724"/>
                  </a:cubicBezTo>
                  <a:cubicBezTo>
                    <a:pt x="6657" y="7356"/>
                    <a:pt x="7113" y="5168"/>
                    <a:pt x="6505" y="3405"/>
                  </a:cubicBezTo>
                  <a:cubicBezTo>
                    <a:pt x="5867" y="1611"/>
                    <a:pt x="4165" y="244"/>
                    <a:pt x="2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8979925" y="3580250"/>
              <a:ext cx="474950" cy="225625"/>
            </a:xfrm>
            <a:custGeom>
              <a:avLst/>
              <a:gdLst/>
              <a:ahLst/>
              <a:cxnLst/>
              <a:rect l="l" t="t" r="r" b="b"/>
              <a:pathLst>
                <a:path w="18998" h="9025" extrusionOk="0">
                  <a:moveTo>
                    <a:pt x="7627" y="0"/>
                  </a:moveTo>
                  <a:cubicBezTo>
                    <a:pt x="6084" y="0"/>
                    <a:pt x="4566" y="203"/>
                    <a:pt x="3192" y="877"/>
                  </a:cubicBezTo>
                  <a:cubicBezTo>
                    <a:pt x="1520" y="1698"/>
                    <a:pt x="152" y="3278"/>
                    <a:pt x="0" y="5133"/>
                  </a:cubicBezTo>
                  <a:cubicBezTo>
                    <a:pt x="253" y="6310"/>
                    <a:pt x="1255" y="7126"/>
                    <a:pt x="2435" y="7126"/>
                  </a:cubicBezTo>
                  <a:cubicBezTo>
                    <a:pt x="2534" y="7126"/>
                    <a:pt x="2635" y="7120"/>
                    <a:pt x="2736" y="7108"/>
                  </a:cubicBezTo>
                  <a:cubicBezTo>
                    <a:pt x="3137" y="7071"/>
                    <a:pt x="3539" y="7054"/>
                    <a:pt x="3942" y="7054"/>
                  </a:cubicBezTo>
                  <a:cubicBezTo>
                    <a:pt x="5525" y="7054"/>
                    <a:pt x="7119" y="7316"/>
                    <a:pt x="8693" y="7655"/>
                  </a:cubicBezTo>
                  <a:cubicBezTo>
                    <a:pt x="11348" y="8252"/>
                    <a:pt x="14002" y="9024"/>
                    <a:pt x="16686" y="9024"/>
                  </a:cubicBezTo>
                  <a:cubicBezTo>
                    <a:pt x="16737" y="9024"/>
                    <a:pt x="16788" y="9024"/>
                    <a:pt x="16839" y="9023"/>
                  </a:cubicBezTo>
                  <a:cubicBezTo>
                    <a:pt x="17447" y="9023"/>
                    <a:pt x="18116" y="8932"/>
                    <a:pt x="18542" y="8476"/>
                  </a:cubicBezTo>
                  <a:cubicBezTo>
                    <a:pt x="18997" y="7990"/>
                    <a:pt x="18997" y="7199"/>
                    <a:pt x="18815" y="6500"/>
                  </a:cubicBezTo>
                  <a:cubicBezTo>
                    <a:pt x="18268" y="4433"/>
                    <a:pt x="16718" y="2671"/>
                    <a:pt x="14864" y="1607"/>
                  </a:cubicBezTo>
                  <a:cubicBezTo>
                    <a:pt x="12979" y="543"/>
                    <a:pt x="10791" y="117"/>
                    <a:pt x="8633" y="26"/>
                  </a:cubicBezTo>
                  <a:cubicBezTo>
                    <a:pt x="8297" y="10"/>
                    <a:pt x="7961" y="0"/>
                    <a:pt x="762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9017900" y="3910675"/>
              <a:ext cx="460525" cy="239825"/>
            </a:xfrm>
            <a:custGeom>
              <a:avLst/>
              <a:gdLst/>
              <a:ahLst/>
              <a:cxnLst/>
              <a:rect l="l" t="t" r="r" b="b"/>
              <a:pathLst>
                <a:path w="18421" h="9593" extrusionOk="0">
                  <a:moveTo>
                    <a:pt x="7864" y="0"/>
                  </a:moveTo>
                  <a:cubicBezTo>
                    <a:pt x="6398" y="0"/>
                    <a:pt x="4891" y="99"/>
                    <a:pt x="3466" y="305"/>
                  </a:cubicBezTo>
                  <a:cubicBezTo>
                    <a:pt x="2615" y="426"/>
                    <a:pt x="1703" y="669"/>
                    <a:pt x="1095" y="1217"/>
                  </a:cubicBezTo>
                  <a:cubicBezTo>
                    <a:pt x="335" y="1946"/>
                    <a:pt x="92" y="3040"/>
                    <a:pt x="62" y="4074"/>
                  </a:cubicBezTo>
                  <a:cubicBezTo>
                    <a:pt x="1" y="5229"/>
                    <a:pt x="92" y="6384"/>
                    <a:pt x="609" y="7448"/>
                  </a:cubicBezTo>
                  <a:cubicBezTo>
                    <a:pt x="1095" y="8481"/>
                    <a:pt x="2037" y="9363"/>
                    <a:pt x="3132" y="9545"/>
                  </a:cubicBezTo>
                  <a:cubicBezTo>
                    <a:pt x="3311" y="9578"/>
                    <a:pt x="3491" y="9593"/>
                    <a:pt x="3670" y="9593"/>
                  </a:cubicBezTo>
                  <a:cubicBezTo>
                    <a:pt x="4826" y="9593"/>
                    <a:pt x="5966" y="8965"/>
                    <a:pt x="6992" y="8360"/>
                  </a:cubicBezTo>
                  <a:cubicBezTo>
                    <a:pt x="10032" y="6627"/>
                    <a:pt x="13162" y="4986"/>
                    <a:pt x="16536" y="3922"/>
                  </a:cubicBezTo>
                  <a:cubicBezTo>
                    <a:pt x="16931" y="3770"/>
                    <a:pt x="17387" y="3648"/>
                    <a:pt x="17752" y="3405"/>
                  </a:cubicBezTo>
                  <a:cubicBezTo>
                    <a:pt x="18147" y="3101"/>
                    <a:pt x="18421" y="2645"/>
                    <a:pt x="18360" y="2220"/>
                  </a:cubicBezTo>
                  <a:cubicBezTo>
                    <a:pt x="18238" y="1551"/>
                    <a:pt x="17478" y="1247"/>
                    <a:pt x="16840" y="1034"/>
                  </a:cubicBezTo>
                  <a:cubicBezTo>
                    <a:pt x="15229" y="609"/>
                    <a:pt x="13375" y="426"/>
                    <a:pt x="11703" y="244"/>
                  </a:cubicBezTo>
                  <a:cubicBezTo>
                    <a:pt x="10524" y="84"/>
                    <a:pt x="9211" y="0"/>
                    <a:pt x="786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9869000" y="5197175"/>
              <a:ext cx="183900" cy="42575"/>
            </a:xfrm>
            <a:custGeom>
              <a:avLst/>
              <a:gdLst/>
              <a:ahLst/>
              <a:cxnLst/>
              <a:rect l="l" t="t" r="r" b="b"/>
              <a:pathLst>
                <a:path w="7356" h="1703" extrusionOk="0">
                  <a:moveTo>
                    <a:pt x="0" y="0"/>
                  </a:moveTo>
                  <a:lnTo>
                    <a:pt x="0" y="0"/>
                  </a:lnTo>
                  <a:cubicBezTo>
                    <a:pt x="857" y="1133"/>
                    <a:pt x="2276" y="1703"/>
                    <a:pt x="3695" y="1703"/>
                  </a:cubicBezTo>
                  <a:cubicBezTo>
                    <a:pt x="5095" y="1703"/>
                    <a:pt x="6495" y="1148"/>
                    <a:pt x="7356" y="31"/>
                  </a:cubicBezTo>
                  <a:lnTo>
                    <a:pt x="7356" y="31"/>
                  </a:lnTo>
                  <a:cubicBezTo>
                    <a:pt x="6200" y="631"/>
                    <a:pt x="4956" y="928"/>
                    <a:pt x="3714" y="928"/>
                  </a:cubicBezTo>
                  <a:cubicBezTo>
                    <a:pt x="2440" y="928"/>
                    <a:pt x="1170" y="61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9004225" y="4208975"/>
              <a:ext cx="474200" cy="258650"/>
            </a:xfrm>
            <a:custGeom>
              <a:avLst/>
              <a:gdLst/>
              <a:ahLst/>
              <a:cxnLst/>
              <a:rect l="l" t="t" r="r" b="b"/>
              <a:pathLst>
                <a:path w="18968" h="10346" extrusionOk="0">
                  <a:moveTo>
                    <a:pt x="17019" y="1"/>
                  </a:moveTo>
                  <a:cubicBezTo>
                    <a:pt x="16661" y="1"/>
                    <a:pt x="16293" y="55"/>
                    <a:pt x="15959" y="136"/>
                  </a:cubicBezTo>
                  <a:cubicBezTo>
                    <a:pt x="13527" y="653"/>
                    <a:pt x="11217" y="1656"/>
                    <a:pt x="8816" y="2385"/>
                  </a:cubicBezTo>
                  <a:cubicBezTo>
                    <a:pt x="6937" y="2939"/>
                    <a:pt x="4962" y="3398"/>
                    <a:pt x="2998" y="3398"/>
                  </a:cubicBezTo>
                  <a:cubicBezTo>
                    <a:pt x="2484" y="3398"/>
                    <a:pt x="1971" y="3366"/>
                    <a:pt x="1460" y="3297"/>
                  </a:cubicBezTo>
                  <a:lnTo>
                    <a:pt x="1308" y="2993"/>
                  </a:lnTo>
                  <a:cubicBezTo>
                    <a:pt x="366" y="4422"/>
                    <a:pt x="1" y="7400"/>
                    <a:pt x="1065" y="8768"/>
                  </a:cubicBezTo>
                  <a:cubicBezTo>
                    <a:pt x="1854" y="9783"/>
                    <a:pt x="3178" y="10346"/>
                    <a:pt x="4466" y="10346"/>
                  </a:cubicBezTo>
                  <a:cubicBezTo>
                    <a:pt x="4915" y="10346"/>
                    <a:pt x="5360" y="10277"/>
                    <a:pt x="5776" y="10136"/>
                  </a:cubicBezTo>
                  <a:cubicBezTo>
                    <a:pt x="7235" y="9589"/>
                    <a:pt x="8299" y="8343"/>
                    <a:pt x="9393" y="7279"/>
                  </a:cubicBezTo>
                  <a:cubicBezTo>
                    <a:pt x="11247" y="5516"/>
                    <a:pt x="13557" y="4209"/>
                    <a:pt x="16050" y="3510"/>
                  </a:cubicBezTo>
                  <a:cubicBezTo>
                    <a:pt x="16718" y="3327"/>
                    <a:pt x="17448" y="3175"/>
                    <a:pt x="18025" y="2719"/>
                  </a:cubicBezTo>
                  <a:cubicBezTo>
                    <a:pt x="18603" y="2294"/>
                    <a:pt x="18968" y="1504"/>
                    <a:pt x="18694" y="865"/>
                  </a:cubicBezTo>
                  <a:cubicBezTo>
                    <a:pt x="18411" y="217"/>
                    <a:pt x="17735" y="1"/>
                    <a:pt x="1701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9313500" y="4658750"/>
              <a:ext cx="272075" cy="262375"/>
            </a:xfrm>
            <a:custGeom>
              <a:avLst/>
              <a:gdLst/>
              <a:ahLst/>
              <a:cxnLst/>
              <a:rect l="l" t="t" r="r" b="b"/>
              <a:pathLst>
                <a:path w="10883" h="10495" extrusionOk="0">
                  <a:moveTo>
                    <a:pt x="7684" y="0"/>
                  </a:moveTo>
                  <a:cubicBezTo>
                    <a:pt x="5858" y="0"/>
                    <a:pt x="4049" y="687"/>
                    <a:pt x="2676" y="1902"/>
                  </a:cubicBezTo>
                  <a:cubicBezTo>
                    <a:pt x="852" y="3574"/>
                    <a:pt x="1" y="6218"/>
                    <a:pt x="487" y="8650"/>
                  </a:cubicBezTo>
                  <a:cubicBezTo>
                    <a:pt x="609" y="9197"/>
                    <a:pt x="761" y="9714"/>
                    <a:pt x="1126" y="10078"/>
                  </a:cubicBezTo>
                  <a:cubicBezTo>
                    <a:pt x="1447" y="10379"/>
                    <a:pt x="1874" y="10495"/>
                    <a:pt x="2311" y="10495"/>
                  </a:cubicBezTo>
                  <a:cubicBezTo>
                    <a:pt x="2535" y="10495"/>
                    <a:pt x="2763" y="10464"/>
                    <a:pt x="2980" y="10413"/>
                  </a:cubicBezTo>
                  <a:cubicBezTo>
                    <a:pt x="4621" y="9987"/>
                    <a:pt x="5533" y="8315"/>
                    <a:pt x="6171" y="6765"/>
                  </a:cubicBezTo>
                  <a:cubicBezTo>
                    <a:pt x="6840" y="5215"/>
                    <a:pt x="7509" y="3483"/>
                    <a:pt x="9028" y="2723"/>
                  </a:cubicBezTo>
                  <a:cubicBezTo>
                    <a:pt x="9424" y="2540"/>
                    <a:pt x="9879" y="2388"/>
                    <a:pt x="10214" y="2176"/>
                  </a:cubicBezTo>
                  <a:cubicBezTo>
                    <a:pt x="10579" y="1963"/>
                    <a:pt x="10883" y="1568"/>
                    <a:pt x="10791" y="1112"/>
                  </a:cubicBezTo>
                  <a:cubicBezTo>
                    <a:pt x="10700" y="808"/>
                    <a:pt x="10031" y="443"/>
                    <a:pt x="9332" y="230"/>
                  </a:cubicBezTo>
                  <a:lnTo>
                    <a:pt x="9332" y="230"/>
                  </a:lnTo>
                  <a:lnTo>
                    <a:pt x="9606" y="261"/>
                  </a:lnTo>
                  <a:cubicBezTo>
                    <a:pt x="9424" y="230"/>
                    <a:pt x="9211" y="139"/>
                    <a:pt x="8998" y="109"/>
                  </a:cubicBezTo>
                  <a:cubicBezTo>
                    <a:pt x="8816" y="78"/>
                    <a:pt x="8603" y="48"/>
                    <a:pt x="8451" y="48"/>
                  </a:cubicBezTo>
                  <a:lnTo>
                    <a:pt x="8512" y="48"/>
                  </a:lnTo>
                  <a:cubicBezTo>
                    <a:pt x="8236" y="16"/>
                    <a:pt x="7960" y="0"/>
                    <a:pt x="76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9663825" y="4498825"/>
              <a:ext cx="246225" cy="245475"/>
            </a:xfrm>
            <a:custGeom>
              <a:avLst/>
              <a:gdLst/>
              <a:ahLst/>
              <a:cxnLst/>
              <a:rect l="l" t="t" r="r" b="b"/>
              <a:pathLst>
                <a:path w="9849" h="9819" extrusionOk="0">
                  <a:moveTo>
                    <a:pt x="2462" y="1"/>
                  </a:moveTo>
                  <a:cubicBezTo>
                    <a:pt x="1794" y="1"/>
                    <a:pt x="0" y="1004"/>
                    <a:pt x="122" y="1733"/>
                  </a:cubicBezTo>
                  <a:cubicBezTo>
                    <a:pt x="3861" y="3466"/>
                    <a:pt x="7143" y="6323"/>
                    <a:pt x="9423" y="9819"/>
                  </a:cubicBezTo>
                  <a:cubicBezTo>
                    <a:pt x="9849" y="8025"/>
                    <a:pt x="9301" y="6141"/>
                    <a:pt x="8268" y="4621"/>
                  </a:cubicBezTo>
                  <a:cubicBezTo>
                    <a:pt x="7265" y="3101"/>
                    <a:pt x="5836" y="1916"/>
                    <a:pt x="4377" y="852"/>
                  </a:cubicBezTo>
                  <a:cubicBezTo>
                    <a:pt x="3800" y="426"/>
                    <a:pt x="3192" y="1"/>
                    <a:pt x="24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9657750" y="4738975"/>
              <a:ext cx="136800" cy="107550"/>
            </a:xfrm>
            <a:custGeom>
              <a:avLst/>
              <a:gdLst/>
              <a:ahLst/>
              <a:cxnLst/>
              <a:rect l="l" t="t" r="r" b="b"/>
              <a:pathLst>
                <a:path w="5472" h="4302" extrusionOk="0">
                  <a:moveTo>
                    <a:pt x="2294" y="0"/>
                  </a:moveTo>
                  <a:cubicBezTo>
                    <a:pt x="1576" y="0"/>
                    <a:pt x="885" y="363"/>
                    <a:pt x="517" y="1033"/>
                  </a:cubicBezTo>
                  <a:cubicBezTo>
                    <a:pt x="426" y="1155"/>
                    <a:pt x="365" y="1307"/>
                    <a:pt x="304" y="1459"/>
                  </a:cubicBezTo>
                  <a:cubicBezTo>
                    <a:pt x="61" y="2067"/>
                    <a:pt x="0" y="2827"/>
                    <a:pt x="395" y="3404"/>
                  </a:cubicBezTo>
                  <a:cubicBezTo>
                    <a:pt x="699" y="3891"/>
                    <a:pt x="1307" y="4195"/>
                    <a:pt x="1885" y="4286"/>
                  </a:cubicBezTo>
                  <a:cubicBezTo>
                    <a:pt x="1992" y="4296"/>
                    <a:pt x="2098" y="4302"/>
                    <a:pt x="2202" y="4302"/>
                  </a:cubicBezTo>
                  <a:cubicBezTo>
                    <a:pt x="2687" y="4302"/>
                    <a:pt x="3142" y="4193"/>
                    <a:pt x="3617" y="4043"/>
                  </a:cubicBezTo>
                  <a:cubicBezTo>
                    <a:pt x="4499" y="3769"/>
                    <a:pt x="5471" y="3161"/>
                    <a:pt x="5228" y="2097"/>
                  </a:cubicBezTo>
                  <a:cubicBezTo>
                    <a:pt x="5137" y="1763"/>
                    <a:pt x="4955" y="1550"/>
                    <a:pt x="4772" y="1307"/>
                  </a:cubicBezTo>
                  <a:cubicBezTo>
                    <a:pt x="4316" y="821"/>
                    <a:pt x="3769" y="425"/>
                    <a:pt x="3161" y="182"/>
                  </a:cubicBezTo>
                  <a:cubicBezTo>
                    <a:pt x="2881" y="60"/>
                    <a:pt x="2585" y="0"/>
                    <a:pt x="229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8987525" y="4606900"/>
              <a:ext cx="201375" cy="136200"/>
            </a:xfrm>
            <a:custGeom>
              <a:avLst/>
              <a:gdLst/>
              <a:ahLst/>
              <a:cxnLst/>
              <a:rect l="l" t="t" r="r" b="b"/>
              <a:pathLst>
                <a:path w="8055" h="5448" extrusionOk="0">
                  <a:moveTo>
                    <a:pt x="5057" y="0"/>
                  </a:moveTo>
                  <a:cubicBezTo>
                    <a:pt x="3978" y="0"/>
                    <a:pt x="2869" y="166"/>
                    <a:pt x="1854" y="298"/>
                  </a:cubicBezTo>
                  <a:cubicBezTo>
                    <a:pt x="1216" y="359"/>
                    <a:pt x="456" y="541"/>
                    <a:pt x="183" y="1149"/>
                  </a:cubicBezTo>
                  <a:cubicBezTo>
                    <a:pt x="0" y="1544"/>
                    <a:pt x="61" y="2031"/>
                    <a:pt x="304" y="2426"/>
                  </a:cubicBezTo>
                  <a:cubicBezTo>
                    <a:pt x="517" y="2791"/>
                    <a:pt x="821" y="3094"/>
                    <a:pt x="1186" y="3368"/>
                  </a:cubicBezTo>
                  <a:cubicBezTo>
                    <a:pt x="2341" y="4280"/>
                    <a:pt x="3678" y="4918"/>
                    <a:pt x="5107" y="5313"/>
                  </a:cubicBezTo>
                  <a:cubicBezTo>
                    <a:pt x="5432" y="5392"/>
                    <a:pt x="5780" y="5447"/>
                    <a:pt x="6117" y="5447"/>
                  </a:cubicBezTo>
                  <a:cubicBezTo>
                    <a:pt x="6566" y="5447"/>
                    <a:pt x="6995" y="5348"/>
                    <a:pt x="7325" y="5070"/>
                  </a:cubicBezTo>
                  <a:cubicBezTo>
                    <a:pt x="8055" y="4462"/>
                    <a:pt x="7994" y="3398"/>
                    <a:pt x="7903" y="2487"/>
                  </a:cubicBezTo>
                  <a:cubicBezTo>
                    <a:pt x="7812" y="1605"/>
                    <a:pt x="7660" y="693"/>
                    <a:pt x="6991" y="237"/>
                  </a:cubicBezTo>
                  <a:cubicBezTo>
                    <a:pt x="6377" y="63"/>
                    <a:pt x="5722" y="0"/>
                    <a:pt x="50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9883425" y="5190325"/>
              <a:ext cx="183925" cy="42700"/>
            </a:xfrm>
            <a:custGeom>
              <a:avLst/>
              <a:gdLst/>
              <a:ahLst/>
              <a:cxnLst/>
              <a:rect l="l" t="t" r="r" b="b"/>
              <a:pathLst>
                <a:path w="7357" h="1708" extrusionOk="0">
                  <a:moveTo>
                    <a:pt x="1" y="1"/>
                  </a:moveTo>
                  <a:lnTo>
                    <a:pt x="1" y="1"/>
                  </a:lnTo>
                  <a:cubicBezTo>
                    <a:pt x="860" y="1137"/>
                    <a:pt x="2286" y="1707"/>
                    <a:pt x="3710" y="1707"/>
                  </a:cubicBezTo>
                  <a:cubicBezTo>
                    <a:pt x="5106" y="1707"/>
                    <a:pt x="6499" y="1160"/>
                    <a:pt x="7356" y="62"/>
                  </a:cubicBezTo>
                  <a:lnTo>
                    <a:pt x="7356" y="62"/>
                  </a:lnTo>
                  <a:cubicBezTo>
                    <a:pt x="6230" y="654"/>
                    <a:pt x="5003" y="944"/>
                    <a:pt x="3773" y="944"/>
                  </a:cubicBezTo>
                  <a:cubicBezTo>
                    <a:pt x="2480" y="944"/>
                    <a:pt x="1185" y="624"/>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9025500" y="5157250"/>
              <a:ext cx="751575" cy="310100"/>
            </a:xfrm>
            <a:custGeom>
              <a:avLst/>
              <a:gdLst/>
              <a:ahLst/>
              <a:cxnLst/>
              <a:rect l="l" t="t" r="r" b="b"/>
              <a:pathLst>
                <a:path w="30063" h="12404" extrusionOk="0">
                  <a:moveTo>
                    <a:pt x="29406" y="0"/>
                  </a:moveTo>
                  <a:cubicBezTo>
                    <a:pt x="24883" y="0"/>
                    <a:pt x="20665" y="2352"/>
                    <a:pt x="16779" y="4759"/>
                  </a:cubicBezTo>
                  <a:cubicBezTo>
                    <a:pt x="14500" y="6157"/>
                    <a:pt x="12311" y="7798"/>
                    <a:pt x="9910" y="8984"/>
                  </a:cubicBezTo>
                  <a:cubicBezTo>
                    <a:pt x="7989" y="9896"/>
                    <a:pt x="5879" y="10562"/>
                    <a:pt x="3759" y="10562"/>
                  </a:cubicBezTo>
                  <a:cubicBezTo>
                    <a:pt x="3195" y="10562"/>
                    <a:pt x="2630" y="10514"/>
                    <a:pt x="2068" y="10412"/>
                  </a:cubicBezTo>
                  <a:lnTo>
                    <a:pt x="1" y="9895"/>
                  </a:lnTo>
                  <a:lnTo>
                    <a:pt x="1" y="9895"/>
                  </a:lnTo>
                  <a:cubicBezTo>
                    <a:pt x="2157" y="11427"/>
                    <a:pt x="4789" y="12403"/>
                    <a:pt x="7453" y="12403"/>
                  </a:cubicBezTo>
                  <a:cubicBezTo>
                    <a:pt x="7644" y="12403"/>
                    <a:pt x="7835" y="12398"/>
                    <a:pt x="8025" y="12388"/>
                  </a:cubicBezTo>
                  <a:cubicBezTo>
                    <a:pt x="10852" y="12236"/>
                    <a:pt x="13527" y="10959"/>
                    <a:pt x="15837" y="9318"/>
                  </a:cubicBezTo>
                  <a:cubicBezTo>
                    <a:pt x="18208" y="7707"/>
                    <a:pt x="20275" y="5792"/>
                    <a:pt x="22585" y="4120"/>
                  </a:cubicBezTo>
                  <a:cubicBezTo>
                    <a:pt x="24925" y="2449"/>
                    <a:pt x="27235" y="382"/>
                    <a:pt x="30062" y="17"/>
                  </a:cubicBezTo>
                  <a:cubicBezTo>
                    <a:pt x="29843" y="6"/>
                    <a:pt x="29624" y="0"/>
                    <a:pt x="294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9186600" y="4714650"/>
              <a:ext cx="120850" cy="322975"/>
            </a:xfrm>
            <a:custGeom>
              <a:avLst/>
              <a:gdLst/>
              <a:ahLst/>
              <a:cxnLst/>
              <a:rect l="l" t="t" r="r" b="b"/>
              <a:pathLst>
                <a:path w="4834" h="12919" extrusionOk="0">
                  <a:moveTo>
                    <a:pt x="2949" y="0"/>
                  </a:moveTo>
                  <a:lnTo>
                    <a:pt x="2949" y="0"/>
                  </a:lnTo>
                  <a:cubicBezTo>
                    <a:pt x="1034" y="1794"/>
                    <a:pt x="1" y="4499"/>
                    <a:pt x="274" y="7113"/>
                  </a:cubicBezTo>
                  <a:cubicBezTo>
                    <a:pt x="548" y="9696"/>
                    <a:pt x="2584" y="11551"/>
                    <a:pt x="4834" y="12918"/>
                  </a:cubicBezTo>
                  <a:cubicBezTo>
                    <a:pt x="2432" y="8815"/>
                    <a:pt x="2220" y="4438"/>
                    <a:pt x="294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9159250" y="4375725"/>
              <a:ext cx="427850" cy="185725"/>
            </a:xfrm>
            <a:custGeom>
              <a:avLst/>
              <a:gdLst/>
              <a:ahLst/>
              <a:cxnLst/>
              <a:rect l="l" t="t" r="r" b="b"/>
              <a:pathLst>
                <a:path w="17114" h="7429" extrusionOk="0">
                  <a:moveTo>
                    <a:pt x="9393" y="1"/>
                  </a:moveTo>
                  <a:cubicBezTo>
                    <a:pt x="7721" y="1126"/>
                    <a:pt x="6992" y="2159"/>
                    <a:pt x="5654" y="3679"/>
                  </a:cubicBezTo>
                  <a:cubicBezTo>
                    <a:pt x="4286" y="5199"/>
                    <a:pt x="2675" y="6597"/>
                    <a:pt x="639" y="6901"/>
                  </a:cubicBezTo>
                  <a:lnTo>
                    <a:pt x="1" y="6901"/>
                  </a:lnTo>
                  <a:cubicBezTo>
                    <a:pt x="634" y="7265"/>
                    <a:pt x="1345" y="7429"/>
                    <a:pt x="2068" y="7429"/>
                  </a:cubicBezTo>
                  <a:cubicBezTo>
                    <a:pt x="3218" y="7429"/>
                    <a:pt x="4399" y="7013"/>
                    <a:pt x="5350" y="6323"/>
                  </a:cubicBezTo>
                  <a:cubicBezTo>
                    <a:pt x="6931" y="5229"/>
                    <a:pt x="8025" y="3648"/>
                    <a:pt x="9058" y="2037"/>
                  </a:cubicBezTo>
                  <a:cubicBezTo>
                    <a:pt x="9818" y="3405"/>
                    <a:pt x="11125" y="4439"/>
                    <a:pt x="12645" y="4773"/>
                  </a:cubicBezTo>
                  <a:cubicBezTo>
                    <a:pt x="13046" y="4861"/>
                    <a:pt x="13455" y="4905"/>
                    <a:pt x="13864" y="4905"/>
                  </a:cubicBezTo>
                  <a:cubicBezTo>
                    <a:pt x="15007" y="4905"/>
                    <a:pt x="16151" y="4563"/>
                    <a:pt x="17113" y="3891"/>
                  </a:cubicBezTo>
                  <a:lnTo>
                    <a:pt x="17113" y="3891"/>
                  </a:lnTo>
                  <a:cubicBezTo>
                    <a:pt x="16702" y="3990"/>
                    <a:pt x="16280" y="4038"/>
                    <a:pt x="15857" y="4038"/>
                  </a:cubicBezTo>
                  <a:cubicBezTo>
                    <a:pt x="14714" y="4038"/>
                    <a:pt x="13560" y="3692"/>
                    <a:pt x="12584" y="3071"/>
                  </a:cubicBezTo>
                  <a:cubicBezTo>
                    <a:pt x="11247" y="2250"/>
                    <a:pt x="9758" y="1521"/>
                    <a:pt x="939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9238275" y="3976800"/>
              <a:ext cx="338175" cy="206700"/>
            </a:xfrm>
            <a:custGeom>
              <a:avLst/>
              <a:gdLst/>
              <a:ahLst/>
              <a:cxnLst/>
              <a:rect l="l" t="t" r="r" b="b"/>
              <a:pathLst>
                <a:path w="13527" h="8268" extrusionOk="0">
                  <a:moveTo>
                    <a:pt x="13527" y="0"/>
                  </a:moveTo>
                  <a:lnTo>
                    <a:pt x="13527" y="0"/>
                  </a:lnTo>
                  <a:cubicBezTo>
                    <a:pt x="11612" y="821"/>
                    <a:pt x="10214" y="2736"/>
                    <a:pt x="9910" y="4772"/>
                  </a:cubicBezTo>
                  <a:cubicBezTo>
                    <a:pt x="9867" y="4772"/>
                    <a:pt x="9825" y="4772"/>
                    <a:pt x="9783" y="4772"/>
                  </a:cubicBezTo>
                  <a:cubicBezTo>
                    <a:pt x="6269" y="4772"/>
                    <a:pt x="2764" y="6015"/>
                    <a:pt x="1" y="8207"/>
                  </a:cubicBezTo>
                  <a:lnTo>
                    <a:pt x="305" y="8268"/>
                  </a:lnTo>
                  <a:cubicBezTo>
                    <a:pt x="3565" y="6552"/>
                    <a:pt x="7256" y="5643"/>
                    <a:pt x="10922" y="5643"/>
                  </a:cubicBezTo>
                  <a:cubicBezTo>
                    <a:pt x="11152" y="5643"/>
                    <a:pt x="11382" y="5647"/>
                    <a:pt x="11612" y="5654"/>
                  </a:cubicBezTo>
                  <a:cubicBezTo>
                    <a:pt x="11581" y="3648"/>
                    <a:pt x="12281" y="1581"/>
                    <a:pt x="135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7"/>
          <p:cNvSpPr/>
          <p:nvPr/>
        </p:nvSpPr>
        <p:spPr>
          <a:xfrm>
            <a:off x="7156825" y="2911490"/>
            <a:ext cx="1128476" cy="996497"/>
          </a:xfrm>
          <a:custGeom>
            <a:avLst/>
            <a:gdLst/>
            <a:ahLst/>
            <a:cxnLst/>
            <a:rect l="l" t="t" r="r" b="b"/>
            <a:pathLst>
              <a:path w="23172" h="20463" extrusionOk="0">
                <a:moveTo>
                  <a:pt x="17715" y="0"/>
                </a:moveTo>
                <a:cubicBezTo>
                  <a:pt x="16175" y="0"/>
                  <a:pt x="13326" y="448"/>
                  <a:pt x="9042" y="3628"/>
                </a:cubicBezTo>
                <a:cubicBezTo>
                  <a:pt x="7207" y="4991"/>
                  <a:pt x="5627" y="5449"/>
                  <a:pt x="4333" y="5449"/>
                </a:cubicBezTo>
                <a:cubicBezTo>
                  <a:pt x="1844" y="5449"/>
                  <a:pt x="411" y="3755"/>
                  <a:pt x="248" y="3550"/>
                </a:cubicBezTo>
                <a:lnTo>
                  <a:pt x="248" y="5877"/>
                </a:lnTo>
                <a:cubicBezTo>
                  <a:pt x="248" y="5877"/>
                  <a:pt x="0" y="16563"/>
                  <a:pt x="1287" y="18982"/>
                </a:cubicBezTo>
                <a:cubicBezTo>
                  <a:pt x="1909" y="20159"/>
                  <a:pt x="3628" y="20463"/>
                  <a:pt x="5238" y="20463"/>
                </a:cubicBezTo>
                <a:cubicBezTo>
                  <a:pt x="6962" y="20463"/>
                  <a:pt x="8561" y="20115"/>
                  <a:pt x="8561" y="20115"/>
                </a:cubicBezTo>
                <a:cubicBezTo>
                  <a:pt x="13152" y="19479"/>
                  <a:pt x="13602" y="16563"/>
                  <a:pt x="13602" y="16563"/>
                </a:cubicBezTo>
                <a:cubicBezTo>
                  <a:pt x="19294" y="15028"/>
                  <a:pt x="21574" y="6218"/>
                  <a:pt x="21574" y="6218"/>
                </a:cubicBezTo>
                <a:cubicBezTo>
                  <a:pt x="22551" y="5396"/>
                  <a:pt x="23001" y="4481"/>
                  <a:pt x="23171" y="3675"/>
                </a:cubicBezTo>
                <a:lnTo>
                  <a:pt x="23171" y="3675"/>
                </a:lnTo>
                <a:cubicBezTo>
                  <a:pt x="23082" y="3915"/>
                  <a:pt x="22851" y="4005"/>
                  <a:pt x="22556" y="4005"/>
                </a:cubicBezTo>
                <a:cubicBezTo>
                  <a:pt x="21668" y="4005"/>
                  <a:pt x="20194" y="3194"/>
                  <a:pt x="20194" y="3194"/>
                </a:cubicBezTo>
                <a:cubicBezTo>
                  <a:pt x="20519" y="1224"/>
                  <a:pt x="19728" y="138"/>
                  <a:pt x="18767" y="61"/>
                </a:cubicBezTo>
                <a:cubicBezTo>
                  <a:pt x="18537" y="43"/>
                  <a:pt x="18188" y="0"/>
                  <a:pt x="1771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flipH="1">
            <a:off x="6008084" y="2911490"/>
            <a:ext cx="1128476" cy="996497"/>
          </a:xfrm>
          <a:custGeom>
            <a:avLst/>
            <a:gdLst/>
            <a:ahLst/>
            <a:cxnLst/>
            <a:rect l="l" t="t" r="r" b="b"/>
            <a:pathLst>
              <a:path w="23172" h="20463" extrusionOk="0">
                <a:moveTo>
                  <a:pt x="17715" y="0"/>
                </a:moveTo>
                <a:cubicBezTo>
                  <a:pt x="16175" y="0"/>
                  <a:pt x="13326" y="448"/>
                  <a:pt x="9042" y="3628"/>
                </a:cubicBezTo>
                <a:cubicBezTo>
                  <a:pt x="7207" y="4991"/>
                  <a:pt x="5627" y="5449"/>
                  <a:pt x="4333" y="5449"/>
                </a:cubicBezTo>
                <a:cubicBezTo>
                  <a:pt x="1844" y="5449"/>
                  <a:pt x="411" y="3755"/>
                  <a:pt x="248" y="3550"/>
                </a:cubicBezTo>
                <a:lnTo>
                  <a:pt x="248" y="5877"/>
                </a:lnTo>
                <a:cubicBezTo>
                  <a:pt x="248" y="5877"/>
                  <a:pt x="0" y="16563"/>
                  <a:pt x="1287" y="18982"/>
                </a:cubicBezTo>
                <a:cubicBezTo>
                  <a:pt x="1909" y="20159"/>
                  <a:pt x="3628" y="20463"/>
                  <a:pt x="5238" y="20463"/>
                </a:cubicBezTo>
                <a:cubicBezTo>
                  <a:pt x="6962" y="20463"/>
                  <a:pt x="8561" y="20115"/>
                  <a:pt x="8561" y="20115"/>
                </a:cubicBezTo>
                <a:cubicBezTo>
                  <a:pt x="13152" y="19479"/>
                  <a:pt x="13602" y="16563"/>
                  <a:pt x="13602" y="16563"/>
                </a:cubicBezTo>
                <a:cubicBezTo>
                  <a:pt x="19294" y="15028"/>
                  <a:pt x="21574" y="6218"/>
                  <a:pt x="21574" y="6218"/>
                </a:cubicBezTo>
                <a:cubicBezTo>
                  <a:pt x="22551" y="5396"/>
                  <a:pt x="23001" y="4481"/>
                  <a:pt x="23171" y="3675"/>
                </a:cubicBezTo>
                <a:lnTo>
                  <a:pt x="23171" y="3675"/>
                </a:lnTo>
                <a:cubicBezTo>
                  <a:pt x="23082" y="3915"/>
                  <a:pt x="22851" y="4005"/>
                  <a:pt x="22556" y="4005"/>
                </a:cubicBezTo>
                <a:cubicBezTo>
                  <a:pt x="21668" y="4005"/>
                  <a:pt x="20194" y="3194"/>
                  <a:pt x="20194" y="3194"/>
                </a:cubicBezTo>
                <a:cubicBezTo>
                  <a:pt x="20519" y="1224"/>
                  <a:pt x="19728" y="138"/>
                  <a:pt x="18767" y="61"/>
                </a:cubicBezTo>
                <a:cubicBezTo>
                  <a:pt x="18537" y="43"/>
                  <a:pt x="18188" y="0"/>
                  <a:pt x="1771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73B3CC29-70F8-7DBC-87F3-9AAECAD81098}"/>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A0920FB5-5AE0-5CCA-BDFC-35A637A76BDB}"/>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Motivation</a:t>
            </a:r>
            <a:endParaRPr dirty="0"/>
          </a:p>
        </p:txBody>
      </p:sp>
      <p:grpSp>
        <p:nvGrpSpPr>
          <p:cNvPr id="4" name="Google Shape;467;p32">
            <a:extLst>
              <a:ext uri="{FF2B5EF4-FFF2-40B4-BE49-F238E27FC236}">
                <a16:creationId xmlns:a16="http://schemas.microsoft.com/office/drawing/2014/main" id="{1CD95FA9-3DFF-DDBC-F536-AD14277091A7}"/>
              </a:ext>
            </a:extLst>
          </p:cNvPr>
          <p:cNvGrpSpPr/>
          <p:nvPr/>
        </p:nvGrpSpPr>
        <p:grpSpPr>
          <a:xfrm>
            <a:off x="8184333" y="201806"/>
            <a:ext cx="733331" cy="640167"/>
            <a:chOff x="5637072" y="1089046"/>
            <a:chExt cx="3108386" cy="2965653"/>
          </a:xfrm>
        </p:grpSpPr>
        <p:grpSp>
          <p:nvGrpSpPr>
            <p:cNvPr id="5" name="Google Shape;468;p32">
              <a:extLst>
                <a:ext uri="{FF2B5EF4-FFF2-40B4-BE49-F238E27FC236}">
                  <a16:creationId xmlns:a16="http://schemas.microsoft.com/office/drawing/2014/main" id="{EF24062B-123B-2714-6DAB-15B48AABB7C6}"/>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19CF1199-E225-87E3-B6A8-E572F702DB57}"/>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DDC646FE-1675-8D61-F5B0-4BF799641192}"/>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26D44E50-EAAE-87AC-8E21-6807D26FD105}"/>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F0C44460-800B-B6B1-F43E-FD98E11E6D72}"/>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6E33CF95-EFCB-DADC-69DD-48DF4B886355}"/>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69FF20DB-6690-510D-AE4B-FCA83DE32515}"/>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49AE831F-1D23-2BF5-A95C-17F75BF1B0B9}"/>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61F1F3C9-83F4-748E-835F-B8B96B047C4B}"/>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D731D518-FC6A-41E6-C9D9-859E6EA360C4}"/>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427AB325-9EBE-BC6C-A5F0-1930F1EB9E19}"/>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3ADB7718-E8E0-8A46-1552-5A7A3DEC42C3}"/>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C6608B59-60D1-484C-2367-993849563E13}"/>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EACEF80C-D40C-C16D-4450-EFA569A638D6}"/>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80C04394-D0B3-B471-B511-C98392AE4EAD}"/>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F5A53A54-0716-5C32-4D46-BE50CFA50A9A}"/>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273D93FB-60E5-2C36-5AFC-5AE2E7CE8CCC}"/>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9CE8C9E1-48F7-9962-FD1E-5EF4D74C6E2A}"/>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F4EE0E0C-DC9A-6BFA-D0B2-D842A72EC0D0}"/>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8358CF03-601F-1ACD-2B86-DE212E856554}"/>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FD489A98-8B42-1245-1C21-9EE453A80BF6}"/>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3682AD9C-AC77-7649-C1D0-E4AA6873FD75}"/>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D68BF445-8720-B942-321B-55A42015D767}"/>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FFD8E2F3-B010-8C11-9A6B-6F610C1780D7}"/>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0ED67A74-7382-1FF2-A9C8-AB1F75B6AA96}"/>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869A7234-DAC9-18F4-3EDC-C90CEF6FFA1A}"/>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47D616DC-1015-471B-CE2F-9B5DFD9B3C7D}"/>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E1C8443F-473C-8DD0-E83E-784CBFCB6DFA}"/>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79EFAE45-E9C2-1E0D-6932-45C40E2EB603}"/>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975A5851-5F2F-09DF-B9E5-18E9F683EFD3}"/>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799AA8C0-F2DC-1F93-AAB2-DAD46B11146A}"/>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5119C160-A2E3-FCB9-4F83-B723D5874A19}"/>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5832A1D5-3959-C33B-1F8A-85EB834C73AB}"/>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DF308B07-A200-6CBC-C257-B4798764FC15}"/>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62E05C47-DAFC-4B3D-A2BB-4ECD7272E189}"/>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1F099D0F-A833-1284-7B6A-515928F1F9E8}"/>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EF250D4C-F92F-BA0C-B790-83AFA580317B}"/>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662AFED7-0AB5-1CCC-A825-6A7A176ECBC1}"/>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C87D4116-EC25-1119-9BC1-7EBD5C62F43B}"/>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D6E5058A-2318-F5FC-8705-BC5C3D5731DB}"/>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8E2864AD-354A-5930-B8B0-12C670A38F5B}"/>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63EB754C-AFD2-32D2-12AE-C56AF758B4F1}"/>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20C0891F-B4F8-A028-A9CD-BAAC53317C3D}"/>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7F237887-6A55-096F-9257-5BF7FDDAA72C}"/>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54B375E6-A8FB-A43B-086B-F67B136EF9D9}"/>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54205E69-50D4-F846-5EF2-B0CCDF447901}"/>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91BA1729-429E-84E7-5282-71E485997E25}"/>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825A10AF-C263-0457-4D0E-10EAE395F2AE}"/>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B61618A7-06EF-084B-E565-C82024EB5CFA}"/>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B62E6B45-6877-525C-CC5D-6AE4121C9C86}"/>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83D73DD4-E320-EE54-BDFF-0901DDF80019}"/>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2866094C-C942-0E6E-0BC4-E9815211C886}"/>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2FB007C0-E86C-6390-008F-1ECFEFE2679B}"/>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9DA807FB-3D1B-6397-FE98-06A73D1F647E}"/>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79B1A4C9-BF12-A193-4105-9DD5FA413E0B}"/>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57D41EAD-EB58-EE5D-9FE0-B8C32102F3FA}"/>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42608F7B-1870-ECA2-509B-3FA3AA7E5726}"/>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25;p32">
                  <a:extLst>
                    <a:ext uri="{FF2B5EF4-FFF2-40B4-BE49-F238E27FC236}">
                      <a16:creationId xmlns:a16="http://schemas.microsoft.com/office/drawing/2014/main" id="{81836F70-CC3E-FF76-C20C-84B4756D25C9}"/>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26;p32">
                  <a:extLst>
                    <a:ext uri="{FF2B5EF4-FFF2-40B4-BE49-F238E27FC236}">
                      <a16:creationId xmlns:a16="http://schemas.microsoft.com/office/drawing/2014/main" id="{DD85C385-37A2-1AFF-07B4-B0EB0D4F6CC7}"/>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27;p32">
                  <a:extLst>
                    <a:ext uri="{FF2B5EF4-FFF2-40B4-BE49-F238E27FC236}">
                      <a16:creationId xmlns:a16="http://schemas.microsoft.com/office/drawing/2014/main" id="{59C9E2F2-A9CC-4A20-DFB8-B64E8D008653}"/>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28;p32">
                  <a:extLst>
                    <a:ext uri="{FF2B5EF4-FFF2-40B4-BE49-F238E27FC236}">
                      <a16:creationId xmlns:a16="http://schemas.microsoft.com/office/drawing/2014/main" id="{D3ED4B90-B950-C5B1-EC4F-5A80756DF0CA}"/>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29;p32">
                  <a:extLst>
                    <a:ext uri="{FF2B5EF4-FFF2-40B4-BE49-F238E27FC236}">
                      <a16:creationId xmlns:a16="http://schemas.microsoft.com/office/drawing/2014/main" id="{68DFD7F0-0D30-3C7C-EBF1-CC22696D7191}"/>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30;p32">
                  <a:extLst>
                    <a:ext uri="{FF2B5EF4-FFF2-40B4-BE49-F238E27FC236}">
                      <a16:creationId xmlns:a16="http://schemas.microsoft.com/office/drawing/2014/main" id="{23D5F605-E8F9-0542-E5E5-6906D411379A}"/>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31;p32">
                  <a:extLst>
                    <a:ext uri="{FF2B5EF4-FFF2-40B4-BE49-F238E27FC236}">
                      <a16:creationId xmlns:a16="http://schemas.microsoft.com/office/drawing/2014/main" id="{2CED09AB-BB8A-0A3F-19F3-2BE1283EF36B}"/>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32;p32">
                  <a:extLst>
                    <a:ext uri="{FF2B5EF4-FFF2-40B4-BE49-F238E27FC236}">
                      <a16:creationId xmlns:a16="http://schemas.microsoft.com/office/drawing/2014/main" id="{7B29C8EE-2140-9FD5-B384-A82268CA1453}"/>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33;p32">
                  <a:extLst>
                    <a:ext uri="{FF2B5EF4-FFF2-40B4-BE49-F238E27FC236}">
                      <a16:creationId xmlns:a16="http://schemas.microsoft.com/office/drawing/2014/main" id="{05EF4076-0163-59FF-24DA-0D489F6A3261}"/>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34;p32">
                  <a:extLst>
                    <a:ext uri="{FF2B5EF4-FFF2-40B4-BE49-F238E27FC236}">
                      <a16:creationId xmlns:a16="http://schemas.microsoft.com/office/drawing/2014/main" id="{583103E1-5C0E-9B1D-F7DC-F45FD5E3A156}"/>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35;p32">
                  <a:extLst>
                    <a:ext uri="{FF2B5EF4-FFF2-40B4-BE49-F238E27FC236}">
                      <a16:creationId xmlns:a16="http://schemas.microsoft.com/office/drawing/2014/main" id="{F093A73F-91A4-5A5D-0F7B-8F150718DB46}"/>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36;p32">
                  <a:extLst>
                    <a:ext uri="{FF2B5EF4-FFF2-40B4-BE49-F238E27FC236}">
                      <a16:creationId xmlns:a16="http://schemas.microsoft.com/office/drawing/2014/main" id="{39FF0A09-2FB1-2D07-A183-97271C2A9825}"/>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37;p32">
                  <a:extLst>
                    <a:ext uri="{FF2B5EF4-FFF2-40B4-BE49-F238E27FC236}">
                      <a16:creationId xmlns:a16="http://schemas.microsoft.com/office/drawing/2014/main" id="{8E5CC78F-2574-E124-F6AA-BF47CA7146F1}"/>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38;p32">
                  <a:extLst>
                    <a:ext uri="{FF2B5EF4-FFF2-40B4-BE49-F238E27FC236}">
                      <a16:creationId xmlns:a16="http://schemas.microsoft.com/office/drawing/2014/main" id="{4AB698C0-9DE4-A35C-4260-AD2423CD6B67}"/>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39;p32">
                  <a:extLst>
                    <a:ext uri="{FF2B5EF4-FFF2-40B4-BE49-F238E27FC236}">
                      <a16:creationId xmlns:a16="http://schemas.microsoft.com/office/drawing/2014/main" id="{446D1013-BD18-CA58-28EB-17414CB3E894}"/>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40;p32">
                  <a:extLst>
                    <a:ext uri="{FF2B5EF4-FFF2-40B4-BE49-F238E27FC236}">
                      <a16:creationId xmlns:a16="http://schemas.microsoft.com/office/drawing/2014/main" id="{87872015-7ED8-922A-D193-068B6DA83F21}"/>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41;p32">
                  <a:extLst>
                    <a:ext uri="{FF2B5EF4-FFF2-40B4-BE49-F238E27FC236}">
                      <a16:creationId xmlns:a16="http://schemas.microsoft.com/office/drawing/2014/main" id="{8CD6DE4C-72A6-4105-0BB9-87A6FB9ADE18}"/>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42;p32">
                  <a:extLst>
                    <a:ext uri="{FF2B5EF4-FFF2-40B4-BE49-F238E27FC236}">
                      <a16:creationId xmlns:a16="http://schemas.microsoft.com/office/drawing/2014/main" id="{F4D6C881-61EB-8948-A7AA-A1C91EE7583C}"/>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43;p32">
                  <a:extLst>
                    <a:ext uri="{FF2B5EF4-FFF2-40B4-BE49-F238E27FC236}">
                      <a16:creationId xmlns:a16="http://schemas.microsoft.com/office/drawing/2014/main" id="{B25DE89A-B998-3A54-741C-79296F891AFB}"/>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44;p32">
                  <a:extLst>
                    <a:ext uri="{FF2B5EF4-FFF2-40B4-BE49-F238E27FC236}">
                      <a16:creationId xmlns:a16="http://schemas.microsoft.com/office/drawing/2014/main" id="{55D0F1D0-21D0-07F1-8EB4-42F6BA433414}"/>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45;p32">
                  <a:extLst>
                    <a:ext uri="{FF2B5EF4-FFF2-40B4-BE49-F238E27FC236}">
                      <a16:creationId xmlns:a16="http://schemas.microsoft.com/office/drawing/2014/main" id="{4F5A17D0-8E10-F435-1617-3E9BA64DBBF7}"/>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46;p32">
                  <a:extLst>
                    <a:ext uri="{FF2B5EF4-FFF2-40B4-BE49-F238E27FC236}">
                      <a16:creationId xmlns:a16="http://schemas.microsoft.com/office/drawing/2014/main" id="{AE6FF7F3-A969-586A-5E4C-95644F83D98F}"/>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547;p32">
                  <a:extLst>
                    <a:ext uri="{FF2B5EF4-FFF2-40B4-BE49-F238E27FC236}">
                      <a16:creationId xmlns:a16="http://schemas.microsoft.com/office/drawing/2014/main" id="{B889C951-B375-3FB3-ECB4-2654201D83D1}"/>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548;p32">
                  <a:extLst>
                    <a:ext uri="{FF2B5EF4-FFF2-40B4-BE49-F238E27FC236}">
                      <a16:creationId xmlns:a16="http://schemas.microsoft.com/office/drawing/2014/main" id="{5E1826A4-51B0-3D0A-E752-08124BBC7CD3}"/>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549;p32">
                  <a:extLst>
                    <a:ext uri="{FF2B5EF4-FFF2-40B4-BE49-F238E27FC236}">
                      <a16:creationId xmlns:a16="http://schemas.microsoft.com/office/drawing/2014/main" id="{D17F120B-7E41-64FD-7CDE-F8E3CF50FC63}"/>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550;p32">
                  <a:extLst>
                    <a:ext uri="{FF2B5EF4-FFF2-40B4-BE49-F238E27FC236}">
                      <a16:creationId xmlns:a16="http://schemas.microsoft.com/office/drawing/2014/main" id="{94539D0C-BF7D-5FF3-4333-29616140E838}"/>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551;p32">
                  <a:extLst>
                    <a:ext uri="{FF2B5EF4-FFF2-40B4-BE49-F238E27FC236}">
                      <a16:creationId xmlns:a16="http://schemas.microsoft.com/office/drawing/2014/main" id="{2FFE0FF6-BE20-867C-E822-91823A3C215D}"/>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552;p32">
                  <a:extLst>
                    <a:ext uri="{FF2B5EF4-FFF2-40B4-BE49-F238E27FC236}">
                      <a16:creationId xmlns:a16="http://schemas.microsoft.com/office/drawing/2014/main" id="{AECC0EFD-D335-4A0A-3D42-EFB5B9DE270B}"/>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553;p32">
                  <a:extLst>
                    <a:ext uri="{FF2B5EF4-FFF2-40B4-BE49-F238E27FC236}">
                      <a16:creationId xmlns:a16="http://schemas.microsoft.com/office/drawing/2014/main" id="{92398146-0E94-6533-F522-BA123DC55FB7}"/>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554;p32">
                  <a:extLst>
                    <a:ext uri="{FF2B5EF4-FFF2-40B4-BE49-F238E27FC236}">
                      <a16:creationId xmlns:a16="http://schemas.microsoft.com/office/drawing/2014/main" id="{D602E4F2-6E17-12F9-9368-2170EE2BA0D5}"/>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555;p32">
                  <a:extLst>
                    <a:ext uri="{FF2B5EF4-FFF2-40B4-BE49-F238E27FC236}">
                      <a16:creationId xmlns:a16="http://schemas.microsoft.com/office/drawing/2014/main" id="{C4B845D7-77AC-EE7C-3116-178E3375AFF8}"/>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56;p32">
                  <a:extLst>
                    <a:ext uri="{FF2B5EF4-FFF2-40B4-BE49-F238E27FC236}">
                      <a16:creationId xmlns:a16="http://schemas.microsoft.com/office/drawing/2014/main" id="{53B6269C-D65B-EB86-232D-E26EE1B739BB}"/>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57;p32">
                  <a:extLst>
                    <a:ext uri="{FF2B5EF4-FFF2-40B4-BE49-F238E27FC236}">
                      <a16:creationId xmlns:a16="http://schemas.microsoft.com/office/drawing/2014/main" id="{B87B0EAB-B18F-FF12-4EC3-7C785B80198E}"/>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58;p32">
                  <a:extLst>
                    <a:ext uri="{FF2B5EF4-FFF2-40B4-BE49-F238E27FC236}">
                      <a16:creationId xmlns:a16="http://schemas.microsoft.com/office/drawing/2014/main" id="{2FA1DAE7-C57C-4B44-D08F-5F9CD5DE995C}"/>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59;p32">
                  <a:extLst>
                    <a:ext uri="{FF2B5EF4-FFF2-40B4-BE49-F238E27FC236}">
                      <a16:creationId xmlns:a16="http://schemas.microsoft.com/office/drawing/2014/main" id="{0AE9E2C4-791E-55EE-11D7-FE95CF1F6746}"/>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60;p32">
                  <a:extLst>
                    <a:ext uri="{FF2B5EF4-FFF2-40B4-BE49-F238E27FC236}">
                      <a16:creationId xmlns:a16="http://schemas.microsoft.com/office/drawing/2014/main" id="{4153B8EE-C8C6-7B7C-82CB-8B2BE8D46D1F}"/>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61;p32">
                  <a:extLst>
                    <a:ext uri="{FF2B5EF4-FFF2-40B4-BE49-F238E27FC236}">
                      <a16:creationId xmlns:a16="http://schemas.microsoft.com/office/drawing/2014/main" id="{06EB34D8-B10F-6162-00D1-75A5DF7330EA}"/>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62;p32">
                  <a:extLst>
                    <a:ext uri="{FF2B5EF4-FFF2-40B4-BE49-F238E27FC236}">
                      <a16:creationId xmlns:a16="http://schemas.microsoft.com/office/drawing/2014/main" id="{55E7ACA4-63F7-2CCA-F31C-22C863D0B259}"/>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63;p32">
                  <a:extLst>
                    <a:ext uri="{FF2B5EF4-FFF2-40B4-BE49-F238E27FC236}">
                      <a16:creationId xmlns:a16="http://schemas.microsoft.com/office/drawing/2014/main" id="{71900B8D-D372-5AF5-4CC5-7F981AA34840}"/>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64;p32">
                  <a:extLst>
                    <a:ext uri="{FF2B5EF4-FFF2-40B4-BE49-F238E27FC236}">
                      <a16:creationId xmlns:a16="http://schemas.microsoft.com/office/drawing/2014/main" id="{9B004562-CA18-F25D-8355-C6A88E072460}"/>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65;p32">
                  <a:extLst>
                    <a:ext uri="{FF2B5EF4-FFF2-40B4-BE49-F238E27FC236}">
                      <a16:creationId xmlns:a16="http://schemas.microsoft.com/office/drawing/2014/main" id="{D26B995E-7914-E6F0-EBEF-C82AB0E8D513}"/>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66;p32">
                  <a:extLst>
                    <a:ext uri="{FF2B5EF4-FFF2-40B4-BE49-F238E27FC236}">
                      <a16:creationId xmlns:a16="http://schemas.microsoft.com/office/drawing/2014/main" id="{6170ACDE-7592-B1BF-66FA-EE10A7923FB1}"/>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67;p32">
                  <a:extLst>
                    <a:ext uri="{FF2B5EF4-FFF2-40B4-BE49-F238E27FC236}">
                      <a16:creationId xmlns:a16="http://schemas.microsoft.com/office/drawing/2014/main" id="{D7E2EE5E-5A7C-E548-105C-B279CBB0DA3C}"/>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68;p32">
                  <a:extLst>
                    <a:ext uri="{FF2B5EF4-FFF2-40B4-BE49-F238E27FC236}">
                      <a16:creationId xmlns:a16="http://schemas.microsoft.com/office/drawing/2014/main" id="{C1DB020D-6FDF-6A98-31C5-EBCDEB0E05AB}"/>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8ABDE660-5206-067D-EC98-1AD9E20CFDBB}"/>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2238C780-FCA1-6BF0-19C1-46183869FBD5}"/>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838;p47">
            <a:extLst>
              <a:ext uri="{FF2B5EF4-FFF2-40B4-BE49-F238E27FC236}">
                <a16:creationId xmlns:a16="http://schemas.microsoft.com/office/drawing/2014/main" id="{8F70C12D-4CD7-4BDA-5140-B4946EFF7105}"/>
              </a:ext>
            </a:extLst>
          </p:cNvPr>
          <p:cNvGrpSpPr/>
          <p:nvPr/>
        </p:nvGrpSpPr>
        <p:grpSpPr>
          <a:xfrm>
            <a:off x="0" y="253466"/>
            <a:ext cx="796705" cy="669987"/>
            <a:chOff x="5722347" y="2381587"/>
            <a:chExt cx="2706562" cy="2144691"/>
          </a:xfrm>
        </p:grpSpPr>
        <p:sp>
          <p:nvSpPr>
            <p:cNvPr id="623" name="Google Shape;839;p47">
              <a:extLst>
                <a:ext uri="{FF2B5EF4-FFF2-40B4-BE49-F238E27FC236}">
                  <a16:creationId xmlns:a16="http://schemas.microsoft.com/office/drawing/2014/main" id="{452AF48B-582A-7595-82BF-FA7FDA774017}"/>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840;p47">
              <a:extLst>
                <a:ext uri="{FF2B5EF4-FFF2-40B4-BE49-F238E27FC236}">
                  <a16:creationId xmlns:a16="http://schemas.microsoft.com/office/drawing/2014/main" id="{900F02D7-D0B5-6E65-3D7A-E8ED562B70D4}"/>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841;p47">
              <a:extLst>
                <a:ext uri="{FF2B5EF4-FFF2-40B4-BE49-F238E27FC236}">
                  <a16:creationId xmlns:a16="http://schemas.microsoft.com/office/drawing/2014/main" id="{CABDF2E5-F373-9A3B-662F-1446948F851C}"/>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842;p47">
              <a:extLst>
                <a:ext uri="{FF2B5EF4-FFF2-40B4-BE49-F238E27FC236}">
                  <a16:creationId xmlns:a16="http://schemas.microsoft.com/office/drawing/2014/main" id="{4790EBA4-5521-922A-5CF0-8F5B5BD43797}"/>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843;p47">
              <a:extLst>
                <a:ext uri="{FF2B5EF4-FFF2-40B4-BE49-F238E27FC236}">
                  <a16:creationId xmlns:a16="http://schemas.microsoft.com/office/drawing/2014/main" id="{68565B42-5233-69AC-6439-1A4498E34A3F}"/>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844;p47">
              <a:extLst>
                <a:ext uri="{FF2B5EF4-FFF2-40B4-BE49-F238E27FC236}">
                  <a16:creationId xmlns:a16="http://schemas.microsoft.com/office/drawing/2014/main" id="{97D7B3AE-BEC0-DD38-8879-0FCE97CA7E1F}"/>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845;p47">
              <a:extLst>
                <a:ext uri="{FF2B5EF4-FFF2-40B4-BE49-F238E27FC236}">
                  <a16:creationId xmlns:a16="http://schemas.microsoft.com/office/drawing/2014/main" id="{8AC62A86-C4C3-B5D5-7E9E-A48D3079AED3}"/>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846;p47">
              <a:extLst>
                <a:ext uri="{FF2B5EF4-FFF2-40B4-BE49-F238E27FC236}">
                  <a16:creationId xmlns:a16="http://schemas.microsoft.com/office/drawing/2014/main" id="{ADFFF628-9CC4-862F-CFF5-F8CBADF66F18}"/>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847;p47">
              <a:extLst>
                <a:ext uri="{FF2B5EF4-FFF2-40B4-BE49-F238E27FC236}">
                  <a16:creationId xmlns:a16="http://schemas.microsoft.com/office/drawing/2014/main" id="{89C6C488-A215-529D-AC55-738A13C6CF7B}"/>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848;p47">
              <a:extLst>
                <a:ext uri="{FF2B5EF4-FFF2-40B4-BE49-F238E27FC236}">
                  <a16:creationId xmlns:a16="http://schemas.microsoft.com/office/drawing/2014/main" id="{8A86DD52-3131-5C73-D6E1-F71D65B7F69B}"/>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849;p47">
              <a:extLst>
                <a:ext uri="{FF2B5EF4-FFF2-40B4-BE49-F238E27FC236}">
                  <a16:creationId xmlns:a16="http://schemas.microsoft.com/office/drawing/2014/main" id="{309F3044-BB55-0557-D8A7-0139E612C8CD}"/>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850;p47">
              <a:extLst>
                <a:ext uri="{FF2B5EF4-FFF2-40B4-BE49-F238E27FC236}">
                  <a16:creationId xmlns:a16="http://schemas.microsoft.com/office/drawing/2014/main" id="{F649319C-E219-3655-661F-95530C6AFA3C}"/>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851;p47">
              <a:extLst>
                <a:ext uri="{FF2B5EF4-FFF2-40B4-BE49-F238E27FC236}">
                  <a16:creationId xmlns:a16="http://schemas.microsoft.com/office/drawing/2014/main" id="{3B70BC51-0B7B-C6A8-AF02-031CEFDECEC5}"/>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852;p47">
              <a:extLst>
                <a:ext uri="{FF2B5EF4-FFF2-40B4-BE49-F238E27FC236}">
                  <a16:creationId xmlns:a16="http://schemas.microsoft.com/office/drawing/2014/main" id="{5432A789-D144-663F-36A6-651EABE9EA8B}"/>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53;p47">
              <a:extLst>
                <a:ext uri="{FF2B5EF4-FFF2-40B4-BE49-F238E27FC236}">
                  <a16:creationId xmlns:a16="http://schemas.microsoft.com/office/drawing/2014/main" id="{D1DADE99-A193-AD64-7E36-17992AE9C2BA}"/>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54;p47">
              <a:extLst>
                <a:ext uri="{FF2B5EF4-FFF2-40B4-BE49-F238E27FC236}">
                  <a16:creationId xmlns:a16="http://schemas.microsoft.com/office/drawing/2014/main" id="{84D1F2F9-112E-2945-ADF9-9448682869FC}"/>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55;p47">
              <a:extLst>
                <a:ext uri="{FF2B5EF4-FFF2-40B4-BE49-F238E27FC236}">
                  <a16:creationId xmlns:a16="http://schemas.microsoft.com/office/drawing/2014/main" id="{DF77DBCE-4654-1BE9-5CD6-A603D3BE91BB}"/>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856;p47">
              <a:extLst>
                <a:ext uri="{FF2B5EF4-FFF2-40B4-BE49-F238E27FC236}">
                  <a16:creationId xmlns:a16="http://schemas.microsoft.com/office/drawing/2014/main" id="{061FEFB0-E46E-D28B-C99A-354977DF2F99}"/>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857;p47">
              <a:extLst>
                <a:ext uri="{FF2B5EF4-FFF2-40B4-BE49-F238E27FC236}">
                  <a16:creationId xmlns:a16="http://schemas.microsoft.com/office/drawing/2014/main" id="{34F0588C-B875-6310-840A-5DC980FBE824}"/>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858;p47">
              <a:extLst>
                <a:ext uri="{FF2B5EF4-FFF2-40B4-BE49-F238E27FC236}">
                  <a16:creationId xmlns:a16="http://schemas.microsoft.com/office/drawing/2014/main" id="{3B6B84AC-88F2-3CCB-C0CC-30B69F3EF131}"/>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859;p47">
              <a:extLst>
                <a:ext uri="{FF2B5EF4-FFF2-40B4-BE49-F238E27FC236}">
                  <a16:creationId xmlns:a16="http://schemas.microsoft.com/office/drawing/2014/main" id="{5D7A5C67-D513-6987-A1D5-50E52DD04716}"/>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860;p47">
              <a:extLst>
                <a:ext uri="{FF2B5EF4-FFF2-40B4-BE49-F238E27FC236}">
                  <a16:creationId xmlns:a16="http://schemas.microsoft.com/office/drawing/2014/main" id="{43967FB5-9DB3-743D-E838-6ABDEF4F4C06}"/>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861;p47">
              <a:extLst>
                <a:ext uri="{FF2B5EF4-FFF2-40B4-BE49-F238E27FC236}">
                  <a16:creationId xmlns:a16="http://schemas.microsoft.com/office/drawing/2014/main" id="{A98E563E-FC8B-678D-A4D6-8042CDDB61D6}"/>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862;p47">
              <a:extLst>
                <a:ext uri="{FF2B5EF4-FFF2-40B4-BE49-F238E27FC236}">
                  <a16:creationId xmlns:a16="http://schemas.microsoft.com/office/drawing/2014/main" id="{1341813D-D5F7-B138-AF7E-98E27A320776}"/>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863;p47">
              <a:extLst>
                <a:ext uri="{FF2B5EF4-FFF2-40B4-BE49-F238E27FC236}">
                  <a16:creationId xmlns:a16="http://schemas.microsoft.com/office/drawing/2014/main" id="{B348FEB7-EA2F-9AB4-3CEA-A836E0B327D4}"/>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864;p47">
              <a:extLst>
                <a:ext uri="{FF2B5EF4-FFF2-40B4-BE49-F238E27FC236}">
                  <a16:creationId xmlns:a16="http://schemas.microsoft.com/office/drawing/2014/main" id="{E2A85059-7FAB-F0B2-69E4-5AD7E58C60ED}"/>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865;p47">
              <a:extLst>
                <a:ext uri="{FF2B5EF4-FFF2-40B4-BE49-F238E27FC236}">
                  <a16:creationId xmlns:a16="http://schemas.microsoft.com/office/drawing/2014/main" id="{D0D5F41F-72AD-716C-B24A-A8434C6E9098}"/>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66;p47">
              <a:extLst>
                <a:ext uri="{FF2B5EF4-FFF2-40B4-BE49-F238E27FC236}">
                  <a16:creationId xmlns:a16="http://schemas.microsoft.com/office/drawing/2014/main" id="{734053B6-1A4F-C38D-E8F2-3756433C86BA}"/>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67;p47">
              <a:extLst>
                <a:ext uri="{FF2B5EF4-FFF2-40B4-BE49-F238E27FC236}">
                  <a16:creationId xmlns:a16="http://schemas.microsoft.com/office/drawing/2014/main" id="{F69DDEB4-5302-374E-D786-42FD7DA58145}"/>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68;p47">
              <a:extLst>
                <a:ext uri="{FF2B5EF4-FFF2-40B4-BE49-F238E27FC236}">
                  <a16:creationId xmlns:a16="http://schemas.microsoft.com/office/drawing/2014/main" id="{8DB20492-D765-26F8-AB6A-97C27144EA1C}"/>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69;p47">
              <a:extLst>
                <a:ext uri="{FF2B5EF4-FFF2-40B4-BE49-F238E27FC236}">
                  <a16:creationId xmlns:a16="http://schemas.microsoft.com/office/drawing/2014/main" id="{7C836B79-FC83-E0AE-CECE-C152A257C9D3}"/>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870;p47">
              <a:extLst>
                <a:ext uri="{FF2B5EF4-FFF2-40B4-BE49-F238E27FC236}">
                  <a16:creationId xmlns:a16="http://schemas.microsoft.com/office/drawing/2014/main" id="{1BC651C8-3ABF-7CD3-2860-663DC554071C}"/>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871;p47">
              <a:extLst>
                <a:ext uri="{FF2B5EF4-FFF2-40B4-BE49-F238E27FC236}">
                  <a16:creationId xmlns:a16="http://schemas.microsoft.com/office/drawing/2014/main" id="{D44297BE-A2A0-213C-6810-E22FCB1CB9E2}"/>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872;p47">
              <a:extLst>
                <a:ext uri="{FF2B5EF4-FFF2-40B4-BE49-F238E27FC236}">
                  <a16:creationId xmlns:a16="http://schemas.microsoft.com/office/drawing/2014/main" id="{31D9FE11-EED9-8D30-4240-F244B33995C7}"/>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873;p47">
              <a:extLst>
                <a:ext uri="{FF2B5EF4-FFF2-40B4-BE49-F238E27FC236}">
                  <a16:creationId xmlns:a16="http://schemas.microsoft.com/office/drawing/2014/main" id="{D425CDB1-C732-E4BC-7F8E-32DC221F8D93}"/>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874;p47">
              <a:extLst>
                <a:ext uri="{FF2B5EF4-FFF2-40B4-BE49-F238E27FC236}">
                  <a16:creationId xmlns:a16="http://schemas.microsoft.com/office/drawing/2014/main" id="{0E956CDB-3EF7-A30D-912C-8E72D3A8E14B}"/>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875;p47">
              <a:extLst>
                <a:ext uri="{FF2B5EF4-FFF2-40B4-BE49-F238E27FC236}">
                  <a16:creationId xmlns:a16="http://schemas.microsoft.com/office/drawing/2014/main" id="{B685BA7F-9FD7-561A-8BDF-3E42C984CF80}"/>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876;p47">
              <a:extLst>
                <a:ext uri="{FF2B5EF4-FFF2-40B4-BE49-F238E27FC236}">
                  <a16:creationId xmlns:a16="http://schemas.microsoft.com/office/drawing/2014/main" id="{F07B62B2-DAD3-75E9-2CD5-13B718BF69AD}"/>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877;p47">
              <a:extLst>
                <a:ext uri="{FF2B5EF4-FFF2-40B4-BE49-F238E27FC236}">
                  <a16:creationId xmlns:a16="http://schemas.microsoft.com/office/drawing/2014/main" id="{C38966F4-D318-24AD-083C-8E54A7112918}"/>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878;p47">
              <a:extLst>
                <a:ext uri="{FF2B5EF4-FFF2-40B4-BE49-F238E27FC236}">
                  <a16:creationId xmlns:a16="http://schemas.microsoft.com/office/drawing/2014/main" id="{EF76874A-AE4A-693A-EDFD-8DF29F8474CA}"/>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879;p47">
              <a:extLst>
                <a:ext uri="{FF2B5EF4-FFF2-40B4-BE49-F238E27FC236}">
                  <a16:creationId xmlns:a16="http://schemas.microsoft.com/office/drawing/2014/main" id="{06898D6A-BA72-63DB-3F2E-7620AAECFE56}"/>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880;p47">
              <a:extLst>
                <a:ext uri="{FF2B5EF4-FFF2-40B4-BE49-F238E27FC236}">
                  <a16:creationId xmlns:a16="http://schemas.microsoft.com/office/drawing/2014/main" id="{6334F1B6-11C7-FD5A-111F-896A18DA9361}"/>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881;p47">
              <a:extLst>
                <a:ext uri="{FF2B5EF4-FFF2-40B4-BE49-F238E27FC236}">
                  <a16:creationId xmlns:a16="http://schemas.microsoft.com/office/drawing/2014/main" id="{ABAA04D9-F4FC-3466-1098-815B69E39735}"/>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882;p47">
              <a:extLst>
                <a:ext uri="{FF2B5EF4-FFF2-40B4-BE49-F238E27FC236}">
                  <a16:creationId xmlns:a16="http://schemas.microsoft.com/office/drawing/2014/main" id="{3998E795-0889-862D-BBDD-0739EF221BA1}"/>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883;p47">
              <a:extLst>
                <a:ext uri="{FF2B5EF4-FFF2-40B4-BE49-F238E27FC236}">
                  <a16:creationId xmlns:a16="http://schemas.microsoft.com/office/drawing/2014/main" id="{C5DC483C-9AAE-63B4-3F87-88701CF1D8CE}"/>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884;p47">
              <a:extLst>
                <a:ext uri="{FF2B5EF4-FFF2-40B4-BE49-F238E27FC236}">
                  <a16:creationId xmlns:a16="http://schemas.microsoft.com/office/drawing/2014/main" id="{0C614797-134E-0ED9-F318-DF250041271C}"/>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885;p47">
              <a:extLst>
                <a:ext uri="{FF2B5EF4-FFF2-40B4-BE49-F238E27FC236}">
                  <a16:creationId xmlns:a16="http://schemas.microsoft.com/office/drawing/2014/main" id="{04973510-41F7-2142-34BF-3708190C09F3}"/>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886;p47">
              <a:extLst>
                <a:ext uri="{FF2B5EF4-FFF2-40B4-BE49-F238E27FC236}">
                  <a16:creationId xmlns:a16="http://schemas.microsoft.com/office/drawing/2014/main" id="{EDDA52B9-1A29-F456-5833-8A4E72F08DD4}"/>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887;p47">
              <a:extLst>
                <a:ext uri="{FF2B5EF4-FFF2-40B4-BE49-F238E27FC236}">
                  <a16:creationId xmlns:a16="http://schemas.microsoft.com/office/drawing/2014/main" id="{60203C22-7FEE-2F5D-52AB-8C38E7018757}"/>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888;p47">
              <a:extLst>
                <a:ext uri="{FF2B5EF4-FFF2-40B4-BE49-F238E27FC236}">
                  <a16:creationId xmlns:a16="http://schemas.microsoft.com/office/drawing/2014/main" id="{70D923F7-3E58-D4F8-3DAE-957E73155428}"/>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889;p47">
              <a:extLst>
                <a:ext uri="{FF2B5EF4-FFF2-40B4-BE49-F238E27FC236}">
                  <a16:creationId xmlns:a16="http://schemas.microsoft.com/office/drawing/2014/main" id="{A680B071-5A3B-76FF-ADBB-1F444A1256D1}"/>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890;p47">
              <a:extLst>
                <a:ext uri="{FF2B5EF4-FFF2-40B4-BE49-F238E27FC236}">
                  <a16:creationId xmlns:a16="http://schemas.microsoft.com/office/drawing/2014/main" id="{0B10E0ED-4325-6D0F-3850-EBEA2979136F}"/>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891;p47">
              <a:extLst>
                <a:ext uri="{FF2B5EF4-FFF2-40B4-BE49-F238E27FC236}">
                  <a16:creationId xmlns:a16="http://schemas.microsoft.com/office/drawing/2014/main" id="{A8E27780-7401-7628-2E69-9D506D9A3532}"/>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892;p47">
              <a:extLst>
                <a:ext uri="{FF2B5EF4-FFF2-40B4-BE49-F238E27FC236}">
                  <a16:creationId xmlns:a16="http://schemas.microsoft.com/office/drawing/2014/main" id="{CBFBF94F-8468-4C90-82C3-E2FC4410BC7F}"/>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893;p47">
              <a:extLst>
                <a:ext uri="{FF2B5EF4-FFF2-40B4-BE49-F238E27FC236}">
                  <a16:creationId xmlns:a16="http://schemas.microsoft.com/office/drawing/2014/main" id="{5C29B9A6-3018-CB30-8189-555A4114B155}"/>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894;p47">
              <a:extLst>
                <a:ext uri="{FF2B5EF4-FFF2-40B4-BE49-F238E27FC236}">
                  <a16:creationId xmlns:a16="http://schemas.microsoft.com/office/drawing/2014/main" id="{B2B614F1-453A-A426-C40B-D266EAC3384D}"/>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895;p47">
              <a:extLst>
                <a:ext uri="{FF2B5EF4-FFF2-40B4-BE49-F238E27FC236}">
                  <a16:creationId xmlns:a16="http://schemas.microsoft.com/office/drawing/2014/main" id="{52F4C6A2-6E14-33C5-7290-FAD877618552}"/>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896;p47">
              <a:extLst>
                <a:ext uri="{FF2B5EF4-FFF2-40B4-BE49-F238E27FC236}">
                  <a16:creationId xmlns:a16="http://schemas.microsoft.com/office/drawing/2014/main" id="{907FDD08-49DE-14BE-CAAD-823C68582E04}"/>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897;p47">
              <a:extLst>
                <a:ext uri="{FF2B5EF4-FFF2-40B4-BE49-F238E27FC236}">
                  <a16:creationId xmlns:a16="http://schemas.microsoft.com/office/drawing/2014/main" id="{D755AEBF-7D1E-85E8-2D0D-ACFDFEAEBFAE}"/>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898;p47">
              <a:extLst>
                <a:ext uri="{FF2B5EF4-FFF2-40B4-BE49-F238E27FC236}">
                  <a16:creationId xmlns:a16="http://schemas.microsoft.com/office/drawing/2014/main" id="{998BA36C-5AB5-48BC-852A-B8376F31080E}"/>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899;p47">
              <a:extLst>
                <a:ext uri="{FF2B5EF4-FFF2-40B4-BE49-F238E27FC236}">
                  <a16:creationId xmlns:a16="http://schemas.microsoft.com/office/drawing/2014/main" id="{7EB4710A-B667-7457-8455-680AF5A8B44E}"/>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900;p47">
              <a:extLst>
                <a:ext uri="{FF2B5EF4-FFF2-40B4-BE49-F238E27FC236}">
                  <a16:creationId xmlns:a16="http://schemas.microsoft.com/office/drawing/2014/main" id="{4A958F0E-B3DE-F6BB-D437-0D254E0F7CDC}"/>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901;p47">
              <a:extLst>
                <a:ext uri="{FF2B5EF4-FFF2-40B4-BE49-F238E27FC236}">
                  <a16:creationId xmlns:a16="http://schemas.microsoft.com/office/drawing/2014/main" id="{BFBF1BB8-EBDB-3EA7-5357-3B6AB6C7E14C}"/>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902;p47">
              <a:extLst>
                <a:ext uri="{FF2B5EF4-FFF2-40B4-BE49-F238E27FC236}">
                  <a16:creationId xmlns:a16="http://schemas.microsoft.com/office/drawing/2014/main" id="{853982F0-A10B-B57A-7630-206D6B1B9A65}"/>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903;p47">
              <a:extLst>
                <a:ext uri="{FF2B5EF4-FFF2-40B4-BE49-F238E27FC236}">
                  <a16:creationId xmlns:a16="http://schemas.microsoft.com/office/drawing/2014/main" id="{2AFE92B8-E63A-B6D0-1C73-0DF1C6700AAD}"/>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904;p47">
              <a:extLst>
                <a:ext uri="{FF2B5EF4-FFF2-40B4-BE49-F238E27FC236}">
                  <a16:creationId xmlns:a16="http://schemas.microsoft.com/office/drawing/2014/main" id="{4FD37C46-E876-6083-8280-82BE60376C88}"/>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905;p47">
              <a:extLst>
                <a:ext uri="{FF2B5EF4-FFF2-40B4-BE49-F238E27FC236}">
                  <a16:creationId xmlns:a16="http://schemas.microsoft.com/office/drawing/2014/main" id="{39FD62CC-3A82-DD5E-C4BD-27B8D200409B}"/>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906;p47">
              <a:extLst>
                <a:ext uri="{FF2B5EF4-FFF2-40B4-BE49-F238E27FC236}">
                  <a16:creationId xmlns:a16="http://schemas.microsoft.com/office/drawing/2014/main" id="{FE6370B3-9E4E-740D-8FEB-8AC833F38932}"/>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907;p47">
              <a:extLst>
                <a:ext uri="{FF2B5EF4-FFF2-40B4-BE49-F238E27FC236}">
                  <a16:creationId xmlns:a16="http://schemas.microsoft.com/office/drawing/2014/main" id="{AF724A9E-8DA7-25B2-980E-E05480DC19C9}"/>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908;p47">
              <a:extLst>
                <a:ext uri="{FF2B5EF4-FFF2-40B4-BE49-F238E27FC236}">
                  <a16:creationId xmlns:a16="http://schemas.microsoft.com/office/drawing/2014/main" id="{142614C8-1473-C110-18B9-0D33CFF18D57}"/>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909;p47">
              <a:extLst>
                <a:ext uri="{FF2B5EF4-FFF2-40B4-BE49-F238E27FC236}">
                  <a16:creationId xmlns:a16="http://schemas.microsoft.com/office/drawing/2014/main" id="{9B8175B1-2DFF-D9CE-A1EF-F9B725C38DCD}"/>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910;p47">
              <a:extLst>
                <a:ext uri="{FF2B5EF4-FFF2-40B4-BE49-F238E27FC236}">
                  <a16:creationId xmlns:a16="http://schemas.microsoft.com/office/drawing/2014/main" id="{A8118CD7-D8D9-F87D-9CD1-93A638F7B5E3}"/>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911;p47">
              <a:extLst>
                <a:ext uri="{FF2B5EF4-FFF2-40B4-BE49-F238E27FC236}">
                  <a16:creationId xmlns:a16="http://schemas.microsoft.com/office/drawing/2014/main" id="{9899816C-C206-AC0F-9E65-6DF38638EC86}"/>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912;p47">
              <a:extLst>
                <a:ext uri="{FF2B5EF4-FFF2-40B4-BE49-F238E27FC236}">
                  <a16:creationId xmlns:a16="http://schemas.microsoft.com/office/drawing/2014/main" id="{4A6AA0D7-408F-3BB0-96F1-CFF53EC881C9}"/>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913;p47">
              <a:extLst>
                <a:ext uri="{FF2B5EF4-FFF2-40B4-BE49-F238E27FC236}">
                  <a16:creationId xmlns:a16="http://schemas.microsoft.com/office/drawing/2014/main" id="{0DFD3071-292F-620E-90C5-61E336267AFC}"/>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914;p47">
              <a:extLst>
                <a:ext uri="{FF2B5EF4-FFF2-40B4-BE49-F238E27FC236}">
                  <a16:creationId xmlns:a16="http://schemas.microsoft.com/office/drawing/2014/main" id="{C6DFCD20-8C01-44D6-3ADA-4E81CA090BB7}"/>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Rectangle 3">
            <a:extLst>
              <a:ext uri="{FF2B5EF4-FFF2-40B4-BE49-F238E27FC236}">
                <a16:creationId xmlns:a16="http://schemas.microsoft.com/office/drawing/2014/main" id="{F4051752-9E35-4989-4FB6-7CBEA044A152}"/>
              </a:ext>
            </a:extLst>
          </p:cNvPr>
          <p:cNvSpPr>
            <a:spLocks noGrp="1" noChangeArrowheads="1"/>
          </p:cNvSpPr>
          <p:nvPr>
            <p:ph type="subTitle" idx="1"/>
          </p:nvPr>
        </p:nvSpPr>
        <p:spPr bwMode="auto">
          <a:xfrm>
            <a:off x="541422" y="1194871"/>
            <a:ext cx="783255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Classical ML flattens connectivity → </a:t>
            </a:r>
            <a:r>
              <a:rPr kumimoji="0" lang="en-US" altLang="en-US" sz="2400" b="1" i="0" u="none" strike="noStrike" cap="none" normalizeH="0" baseline="0" dirty="0">
                <a:ln>
                  <a:noFill/>
                </a:ln>
                <a:solidFill>
                  <a:schemeClr val="tx1"/>
                </a:solidFill>
                <a:effectLst/>
                <a:latin typeface="Arial" panose="020B0604020202020204" pitchFamily="34" charset="0"/>
              </a:rPr>
              <a:t>loses topological info</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CNN/MLP struggle with </a:t>
            </a:r>
            <a:r>
              <a:rPr kumimoji="0" lang="en-US" altLang="en-US" sz="2400" b="1" i="0" u="none" strike="noStrike" cap="none" normalizeH="0" baseline="0" dirty="0">
                <a:ln>
                  <a:noFill/>
                </a:ln>
                <a:solidFill>
                  <a:schemeClr val="tx1"/>
                </a:solidFill>
                <a:effectLst/>
                <a:latin typeface="Arial" panose="020B0604020202020204" pitchFamily="34" charset="0"/>
              </a:rPr>
              <a:t>non-Euclidean graph structures</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GNNs capture </a:t>
            </a:r>
            <a:r>
              <a:rPr kumimoji="0" lang="en-US" altLang="en-US" sz="2400" b="1" i="0" u="none" strike="noStrike" cap="none" normalizeH="0" baseline="0" dirty="0">
                <a:ln>
                  <a:noFill/>
                </a:ln>
                <a:solidFill>
                  <a:schemeClr val="tx1"/>
                </a:solidFill>
                <a:effectLst/>
                <a:latin typeface="Arial" panose="020B0604020202020204" pitchFamily="34" charset="0"/>
              </a:rPr>
              <a:t>node features + connectivity</a:t>
            </a:r>
            <a:r>
              <a:rPr kumimoji="0" lang="en-US" altLang="en-US" sz="2400" b="0" i="0" u="none" strike="noStrike" cap="none" normalizeH="0" baseline="0" dirty="0">
                <a:ln>
                  <a:noFill/>
                </a:ln>
                <a:solidFill>
                  <a:schemeClr val="tx1"/>
                </a:solidFill>
                <a:effectLst/>
                <a:latin typeface="Arial" panose="020B0604020202020204" pitchFamily="34" charset="0"/>
              </a:rPr>
              <a:t> simultaneously.</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Need:</a:t>
            </a:r>
            <a:r>
              <a:rPr kumimoji="0" lang="en-US" altLang="en-US" sz="2400" b="0" i="0" u="none" strike="noStrike" cap="none" normalizeH="0" baseline="0" dirty="0">
                <a:ln>
                  <a:noFill/>
                </a:ln>
                <a:solidFill>
                  <a:schemeClr val="tx1"/>
                </a:solidFill>
                <a:effectLst/>
                <a:latin typeface="Arial" panose="020B0604020202020204" pitchFamily="34" charset="0"/>
              </a:rPr>
              <a:t> Benchmark ML, DL, and GNNs on the same dataset</a:t>
            </a:r>
          </a:p>
        </p:txBody>
      </p:sp>
    </p:spTree>
    <p:extLst>
      <p:ext uri="{BB962C8B-B14F-4D97-AF65-F5344CB8AC3E}">
        <p14:creationId xmlns:p14="http://schemas.microsoft.com/office/powerpoint/2010/main" val="51471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5872D6B3-2787-1DAE-D49F-A553DF759C81}"/>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E0DF6A85-4811-D623-F708-4F697C3CDAF7}"/>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Objective</a:t>
            </a:r>
            <a:endParaRPr dirty="0"/>
          </a:p>
        </p:txBody>
      </p:sp>
      <p:sp>
        <p:nvSpPr>
          <p:cNvPr id="466" name="Google Shape;466;p32">
            <a:extLst>
              <a:ext uri="{FF2B5EF4-FFF2-40B4-BE49-F238E27FC236}">
                <a16:creationId xmlns:a16="http://schemas.microsoft.com/office/drawing/2014/main" id="{04714932-8331-42F6-CCD2-3057206E259E}"/>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grpSp>
        <p:nvGrpSpPr>
          <p:cNvPr id="2" name="Google Shape;838;p47">
            <a:extLst>
              <a:ext uri="{FF2B5EF4-FFF2-40B4-BE49-F238E27FC236}">
                <a16:creationId xmlns:a16="http://schemas.microsoft.com/office/drawing/2014/main" id="{FCCC037A-3397-36FE-43A5-7E8D8CE05C64}"/>
              </a:ext>
            </a:extLst>
          </p:cNvPr>
          <p:cNvGrpSpPr/>
          <p:nvPr/>
        </p:nvGrpSpPr>
        <p:grpSpPr>
          <a:xfrm>
            <a:off x="191252" y="1095438"/>
            <a:ext cx="4142210" cy="3238024"/>
            <a:chOff x="5722347" y="2381587"/>
            <a:chExt cx="2706562" cy="2144691"/>
          </a:xfrm>
        </p:grpSpPr>
        <p:sp>
          <p:nvSpPr>
            <p:cNvPr id="3" name="Google Shape;839;p47">
              <a:extLst>
                <a:ext uri="{FF2B5EF4-FFF2-40B4-BE49-F238E27FC236}">
                  <a16:creationId xmlns:a16="http://schemas.microsoft.com/office/drawing/2014/main" id="{D42B98A0-B401-A780-DC15-5E77278B813D}"/>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40;p47">
              <a:extLst>
                <a:ext uri="{FF2B5EF4-FFF2-40B4-BE49-F238E27FC236}">
                  <a16:creationId xmlns:a16="http://schemas.microsoft.com/office/drawing/2014/main" id="{D0860F39-F385-6963-B076-5421ACA5BAC1}"/>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41;p47">
              <a:extLst>
                <a:ext uri="{FF2B5EF4-FFF2-40B4-BE49-F238E27FC236}">
                  <a16:creationId xmlns:a16="http://schemas.microsoft.com/office/drawing/2014/main" id="{EA5031CF-EB7C-8E2A-6EFD-40A87A46C7C1}"/>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42;p47">
              <a:extLst>
                <a:ext uri="{FF2B5EF4-FFF2-40B4-BE49-F238E27FC236}">
                  <a16:creationId xmlns:a16="http://schemas.microsoft.com/office/drawing/2014/main" id="{BE748E5A-4B0F-8456-5FBA-9B8893DA44E6}"/>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3;p47">
              <a:extLst>
                <a:ext uri="{FF2B5EF4-FFF2-40B4-BE49-F238E27FC236}">
                  <a16:creationId xmlns:a16="http://schemas.microsoft.com/office/drawing/2014/main" id="{F88E0C72-447B-8885-941D-83F37E88536D}"/>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4;p47">
              <a:extLst>
                <a:ext uri="{FF2B5EF4-FFF2-40B4-BE49-F238E27FC236}">
                  <a16:creationId xmlns:a16="http://schemas.microsoft.com/office/drawing/2014/main" id="{E242FC40-D292-B905-46F9-1721867FCC51}"/>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5;p47">
              <a:extLst>
                <a:ext uri="{FF2B5EF4-FFF2-40B4-BE49-F238E27FC236}">
                  <a16:creationId xmlns:a16="http://schemas.microsoft.com/office/drawing/2014/main" id="{79DE00C6-0DEC-47CC-CAF2-0EED1B154C73}"/>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6;p47">
              <a:extLst>
                <a:ext uri="{FF2B5EF4-FFF2-40B4-BE49-F238E27FC236}">
                  <a16:creationId xmlns:a16="http://schemas.microsoft.com/office/drawing/2014/main" id="{1BB5E106-CD2B-B570-7597-C142E56C8B41}"/>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7;p47">
              <a:extLst>
                <a:ext uri="{FF2B5EF4-FFF2-40B4-BE49-F238E27FC236}">
                  <a16:creationId xmlns:a16="http://schemas.microsoft.com/office/drawing/2014/main" id="{A89A6BFB-848E-BCF6-73CC-988EC697607A}"/>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8;p47">
              <a:extLst>
                <a:ext uri="{FF2B5EF4-FFF2-40B4-BE49-F238E27FC236}">
                  <a16:creationId xmlns:a16="http://schemas.microsoft.com/office/drawing/2014/main" id="{181B8583-9C60-21C7-7CDE-FECF17473ED9}"/>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9;p47">
              <a:extLst>
                <a:ext uri="{FF2B5EF4-FFF2-40B4-BE49-F238E27FC236}">
                  <a16:creationId xmlns:a16="http://schemas.microsoft.com/office/drawing/2014/main" id="{F9C79E82-4A5E-6A1F-F941-5C0D2BAC19F7}"/>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0;p47">
              <a:extLst>
                <a:ext uri="{FF2B5EF4-FFF2-40B4-BE49-F238E27FC236}">
                  <a16:creationId xmlns:a16="http://schemas.microsoft.com/office/drawing/2014/main" id="{8782BE92-47ED-D76D-267D-8B23807A6F9F}"/>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1;p47">
              <a:extLst>
                <a:ext uri="{FF2B5EF4-FFF2-40B4-BE49-F238E27FC236}">
                  <a16:creationId xmlns:a16="http://schemas.microsoft.com/office/drawing/2014/main" id="{E11376D7-2473-26EC-7680-29BF4830593C}"/>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2;p47">
              <a:extLst>
                <a:ext uri="{FF2B5EF4-FFF2-40B4-BE49-F238E27FC236}">
                  <a16:creationId xmlns:a16="http://schemas.microsoft.com/office/drawing/2014/main" id="{BC768125-3CB5-14E6-5078-11D412E28A0C}"/>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3;p47">
              <a:extLst>
                <a:ext uri="{FF2B5EF4-FFF2-40B4-BE49-F238E27FC236}">
                  <a16:creationId xmlns:a16="http://schemas.microsoft.com/office/drawing/2014/main" id="{CAF91FA2-18E8-06F1-F455-5650D42E3330}"/>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4;p47">
              <a:extLst>
                <a:ext uri="{FF2B5EF4-FFF2-40B4-BE49-F238E27FC236}">
                  <a16:creationId xmlns:a16="http://schemas.microsoft.com/office/drawing/2014/main" id="{97398AFB-A410-17C2-DA26-2FFB3000EC43}"/>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5;p47">
              <a:extLst>
                <a:ext uri="{FF2B5EF4-FFF2-40B4-BE49-F238E27FC236}">
                  <a16:creationId xmlns:a16="http://schemas.microsoft.com/office/drawing/2014/main" id="{3A898B07-37B4-23EA-1371-CB26631605D7}"/>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6;p47">
              <a:extLst>
                <a:ext uri="{FF2B5EF4-FFF2-40B4-BE49-F238E27FC236}">
                  <a16:creationId xmlns:a16="http://schemas.microsoft.com/office/drawing/2014/main" id="{AEA4EC63-CC4B-A1CE-C7A9-EA1819DF476F}"/>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7;p47">
              <a:extLst>
                <a:ext uri="{FF2B5EF4-FFF2-40B4-BE49-F238E27FC236}">
                  <a16:creationId xmlns:a16="http://schemas.microsoft.com/office/drawing/2014/main" id="{38B0B81F-363B-1235-715B-BBCBA194EAB9}"/>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8;p47">
              <a:extLst>
                <a:ext uri="{FF2B5EF4-FFF2-40B4-BE49-F238E27FC236}">
                  <a16:creationId xmlns:a16="http://schemas.microsoft.com/office/drawing/2014/main" id="{82FE946B-1032-1462-6B72-DC9F061314CD}"/>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9;p47">
              <a:extLst>
                <a:ext uri="{FF2B5EF4-FFF2-40B4-BE49-F238E27FC236}">
                  <a16:creationId xmlns:a16="http://schemas.microsoft.com/office/drawing/2014/main" id="{9868094D-72F1-CD5F-A4A6-115017C7D6A0}"/>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0;p47">
              <a:extLst>
                <a:ext uri="{FF2B5EF4-FFF2-40B4-BE49-F238E27FC236}">
                  <a16:creationId xmlns:a16="http://schemas.microsoft.com/office/drawing/2014/main" id="{9CBE9A3E-EC6B-7566-4F3D-77CBF11D6572}"/>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1;p47">
              <a:extLst>
                <a:ext uri="{FF2B5EF4-FFF2-40B4-BE49-F238E27FC236}">
                  <a16:creationId xmlns:a16="http://schemas.microsoft.com/office/drawing/2014/main" id="{0D3E03F4-6657-1F46-E938-0EAD78B80CF6}"/>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2;p47">
              <a:extLst>
                <a:ext uri="{FF2B5EF4-FFF2-40B4-BE49-F238E27FC236}">
                  <a16:creationId xmlns:a16="http://schemas.microsoft.com/office/drawing/2014/main" id="{D586FF83-777B-92E7-41D1-40CEBDCA7E9F}"/>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3;p47">
              <a:extLst>
                <a:ext uri="{FF2B5EF4-FFF2-40B4-BE49-F238E27FC236}">
                  <a16:creationId xmlns:a16="http://schemas.microsoft.com/office/drawing/2014/main" id="{5519E964-7A13-570C-C539-D7E3A036336F}"/>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p47">
              <a:extLst>
                <a:ext uri="{FF2B5EF4-FFF2-40B4-BE49-F238E27FC236}">
                  <a16:creationId xmlns:a16="http://schemas.microsoft.com/office/drawing/2014/main" id="{4DFD1671-8A54-BFB9-4340-183B7119C4BC}"/>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5;p47">
              <a:extLst>
                <a:ext uri="{FF2B5EF4-FFF2-40B4-BE49-F238E27FC236}">
                  <a16:creationId xmlns:a16="http://schemas.microsoft.com/office/drawing/2014/main" id="{47D54FD0-2C7C-69C2-1B31-DAD23E14FC19}"/>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6;p47">
              <a:extLst>
                <a:ext uri="{FF2B5EF4-FFF2-40B4-BE49-F238E27FC236}">
                  <a16:creationId xmlns:a16="http://schemas.microsoft.com/office/drawing/2014/main" id="{19A64CAA-6DAB-988A-78F1-27413987236E}"/>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7;p47">
              <a:extLst>
                <a:ext uri="{FF2B5EF4-FFF2-40B4-BE49-F238E27FC236}">
                  <a16:creationId xmlns:a16="http://schemas.microsoft.com/office/drawing/2014/main" id="{B8147E36-849E-3081-6036-70F3A81D1824}"/>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8;p47">
              <a:extLst>
                <a:ext uri="{FF2B5EF4-FFF2-40B4-BE49-F238E27FC236}">
                  <a16:creationId xmlns:a16="http://schemas.microsoft.com/office/drawing/2014/main" id="{6B9A039C-FDD9-9763-47EA-01BF5254FB24}"/>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9;p47">
              <a:extLst>
                <a:ext uri="{FF2B5EF4-FFF2-40B4-BE49-F238E27FC236}">
                  <a16:creationId xmlns:a16="http://schemas.microsoft.com/office/drawing/2014/main" id="{20F2DE42-BDD6-4A58-3288-2EBC44B316F9}"/>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0;p47">
              <a:extLst>
                <a:ext uri="{FF2B5EF4-FFF2-40B4-BE49-F238E27FC236}">
                  <a16:creationId xmlns:a16="http://schemas.microsoft.com/office/drawing/2014/main" id="{3FC87ACF-0B92-FEA6-13A6-07DB0D851056}"/>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1;p47">
              <a:extLst>
                <a:ext uri="{FF2B5EF4-FFF2-40B4-BE49-F238E27FC236}">
                  <a16:creationId xmlns:a16="http://schemas.microsoft.com/office/drawing/2014/main" id="{3E6FA3D9-E27C-FEBB-A96C-55B7D3301BE6}"/>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2;p47">
              <a:extLst>
                <a:ext uri="{FF2B5EF4-FFF2-40B4-BE49-F238E27FC236}">
                  <a16:creationId xmlns:a16="http://schemas.microsoft.com/office/drawing/2014/main" id="{458441C7-2147-EBDB-F156-17E5153CF342}"/>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3;p47">
              <a:extLst>
                <a:ext uri="{FF2B5EF4-FFF2-40B4-BE49-F238E27FC236}">
                  <a16:creationId xmlns:a16="http://schemas.microsoft.com/office/drawing/2014/main" id="{35EA7EEF-5741-D6AC-73EF-D4F88747D2AF}"/>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4;p47">
              <a:extLst>
                <a:ext uri="{FF2B5EF4-FFF2-40B4-BE49-F238E27FC236}">
                  <a16:creationId xmlns:a16="http://schemas.microsoft.com/office/drawing/2014/main" id="{FE3C27D6-05E1-8F5C-75C8-D3DFFA15A574}"/>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5;p47">
              <a:extLst>
                <a:ext uri="{FF2B5EF4-FFF2-40B4-BE49-F238E27FC236}">
                  <a16:creationId xmlns:a16="http://schemas.microsoft.com/office/drawing/2014/main" id="{45E728C1-71CE-8B1F-4788-89FA34183335}"/>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6;p47">
              <a:extLst>
                <a:ext uri="{FF2B5EF4-FFF2-40B4-BE49-F238E27FC236}">
                  <a16:creationId xmlns:a16="http://schemas.microsoft.com/office/drawing/2014/main" id="{DB3A07AC-A1D3-7AC0-5B26-9DFA9E47F210}"/>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7;p47">
              <a:extLst>
                <a:ext uri="{FF2B5EF4-FFF2-40B4-BE49-F238E27FC236}">
                  <a16:creationId xmlns:a16="http://schemas.microsoft.com/office/drawing/2014/main" id="{5E40D23A-2A7E-A16C-D153-DDFCC9135789}"/>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8;p47">
              <a:extLst>
                <a:ext uri="{FF2B5EF4-FFF2-40B4-BE49-F238E27FC236}">
                  <a16:creationId xmlns:a16="http://schemas.microsoft.com/office/drawing/2014/main" id="{E5D51D92-47D5-DF14-633F-497DF76D67E0}"/>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9;p47">
              <a:extLst>
                <a:ext uri="{FF2B5EF4-FFF2-40B4-BE49-F238E27FC236}">
                  <a16:creationId xmlns:a16="http://schemas.microsoft.com/office/drawing/2014/main" id="{A9A72002-01E8-FCE4-F853-05C2CE7000A1}"/>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0;p47">
              <a:extLst>
                <a:ext uri="{FF2B5EF4-FFF2-40B4-BE49-F238E27FC236}">
                  <a16:creationId xmlns:a16="http://schemas.microsoft.com/office/drawing/2014/main" id="{B5279249-F4B0-DBE9-5AF5-9BDC96A8BF7C}"/>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1;p47">
              <a:extLst>
                <a:ext uri="{FF2B5EF4-FFF2-40B4-BE49-F238E27FC236}">
                  <a16:creationId xmlns:a16="http://schemas.microsoft.com/office/drawing/2014/main" id="{200978D5-6181-315F-C009-AB77FC68FE50}"/>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2;p47">
              <a:extLst>
                <a:ext uri="{FF2B5EF4-FFF2-40B4-BE49-F238E27FC236}">
                  <a16:creationId xmlns:a16="http://schemas.microsoft.com/office/drawing/2014/main" id="{E008E76D-85DC-DCB9-652E-25514FF3133B}"/>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3;p47">
              <a:extLst>
                <a:ext uri="{FF2B5EF4-FFF2-40B4-BE49-F238E27FC236}">
                  <a16:creationId xmlns:a16="http://schemas.microsoft.com/office/drawing/2014/main" id="{48E010D2-CDA1-E552-5E21-E29134C21573}"/>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4;p47">
              <a:extLst>
                <a:ext uri="{FF2B5EF4-FFF2-40B4-BE49-F238E27FC236}">
                  <a16:creationId xmlns:a16="http://schemas.microsoft.com/office/drawing/2014/main" id="{18E29AE7-3159-E92E-5A27-DF6A30D7DC47}"/>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5;p47">
              <a:extLst>
                <a:ext uri="{FF2B5EF4-FFF2-40B4-BE49-F238E27FC236}">
                  <a16:creationId xmlns:a16="http://schemas.microsoft.com/office/drawing/2014/main" id="{B358D797-E87D-7AAB-015E-B5DF5E1AEDB3}"/>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6;p47">
              <a:extLst>
                <a:ext uri="{FF2B5EF4-FFF2-40B4-BE49-F238E27FC236}">
                  <a16:creationId xmlns:a16="http://schemas.microsoft.com/office/drawing/2014/main" id="{3852BD86-B0D6-AB79-1165-B30451A6D42F}"/>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7;p47">
              <a:extLst>
                <a:ext uri="{FF2B5EF4-FFF2-40B4-BE49-F238E27FC236}">
                  <a16:creationId xmlns:a16="http://schemas.microsoft.com/office/drawing/2014/main" id="{9680E04F-7C1D-AFD0-C48B-97EF677346BF}"/>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8;p47">
              <a:extLst>
                <a:ext uri="{FF2B5EF4-FFF2-40B4-BE49-F238E27FC236}">
                  <a16:creationId xmlns:a16="http://schemas.microsoft.com/office/drawing/2014/main" id="{425FE283-5A76-5FF6-4134-BA219922ACED}"/>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9;p47">
              <a:extLst>
                <a:ext uri="{FF2B5EF4-FFF2-40B4-BE49-F238E27FC236}">
                  <a16:creationId xmlns:a16="http://schemas.microsoft.com/office/drawing/2014/main" id="{CC93692C-7F70-838B-9E81-F402BD79EFE5}"/>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90;p47">
              <a:extLst>
                <a:ext uri="{FF2B5EF4-FFF2-40B4-BE49-F238E27FC236}">
                  <a16:creationId xmlns:a16="http://schemas.microsoft.com/office/drawing/2014/main" id="{0E8919D5-9CC8-642B-63A2-A3F79CD14FA1}"/>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1;p47">
              <a:extLst>
                <a:ext uri="{FF2B5EF4-FFF2-40B4-BE49-F238E27FC236}">
                  <a16:creationId xmlns:a16="http://schemas.microsoft.com/office/drawing/2014/main" id="{FA0C7AEF-78EA-63AA-F394-09C6F80AAC32}"/>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2;p47">
              <a:extLst>
                <a:ext uri="{FF2B5EF4-FFF2-40B4-BE49-F238E27FC236}">
                  <a16:creationId xmlns:a16="http://schemas.microsoft.com/office/drawing/2014/main" id="{05CB0013-0EC7-3872-ED82-3ADF0909EA1F}"/>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3;p47">
              <a:extLst>
                <a:ext uri="{FF2B5EF4-FFF2-40B4-BE49-F238E27FC236}">
                  <a16:creationId xmlns:a16="http://schemas.microsoft.com/office/drawing/2014/main" id="{753A171D-8652-0758-C962-148213B881FB}"/>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4;p47">
              <a:extLst>
                <a:ext uri="{FF2B5EF4-FFF2-40B4-BE49-F238E27FC236}">
                  <a16:creationId xmlns:a16="http://schemas.microsoft.com/office/drawing/2014/main" id="{1BD7CA95-CB8F-DA2D-8ED7-E256C80C6811}"/>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5;p47">
              <a:extLst>
                <a:ext uri="{FF2B5EF4-FFF2-40B4-BE49-F238E27FC236}">
                  <a16:creationId xmlns:a16="http://schemas.microsoft.com/office/drawing/2014/main" id="{EDB13073-639A-5B40-00F4-DC02789FBBEA}"/>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6;p47">
              <a:extLst>
                <a:ext uri="{FF2B5EF4-FFF2-40B4-BE49-F238E27FC236}">
                  <a16:creationId xmlns:a16="http://schemas.microsoft.com/office/drawing/2014/main" id="{B2237DB0-FBCB-760A-3BB5-D5AF2E5DA04D}"/>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7;p47">
              <a:extLst>
                <a:ext uri="{FF2B5EF4-FFF2-40B4-BE49-F238E27FC236}">
                  <a16:creationId xmlns:a16="http://schemas.microsoft.com/office/drawing/2014/main" id="{6E6B8F9A-5ACA-706C-30DB-087EC12793AD}"/>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8;p47">
              <a:extLst>
                <a:ext uri="{FF2B5EF4-FFF2-40B4-BE49-F238E27FC236}">
                  <a16:creationId xmlns:a16="http://schemas.microsoft.com/office/drawing/2014/main" id="{7AE9D02A-4BA8-9207-794A-92F14FB40A78}"/>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9;p47">
              <a:extLst>
                <a:ext uri="{FF2B5EF4-FFF2-40B4-BE49-F238E27FC236}">
                  <a16:creationId xmlns:a16="http://schemas.microsoft.com/office/drawing/2014/main" id="{B19A4CF6-91C3-175A-CDD2-E7A19F72A49E}"/>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00;p47">
              <a:extLst>
                <a:ext uri="{FF2B5EF4-FFF2-40B4-BE49-F238E27FC236}">
                  <a16:creationId xmlns:a16="http://schemas.microsoft.com/office/drawing/2014/main" id="{B0239221-2A2F-5918-D72E-FBC07A34E47A}"/>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01;p47">
              <a:extLst>
                <a:ext uri="{FF2B5EF4-FFF2-40B4-BE49-F238E27FC236}">
                  <a16:creationId xmlns:a16="http://schemas.microsoft.com/office/drawing/2014/main" id="{40949A81-DAE1-8332-A46A-92A5516E6B64}"/>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02;p47">
              <a:extLst>
                <a:ext uri="{FF2B5EF4-FFF2-40B4-BE49-F238E27FC236}">
                  <a16:creationId xmlns:a16="http://schemas.microsoft.com/office/drawing/2014/main" id="{477A15B3-0A61-E72C-7757-9C255D364A4E}"/>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03;p47">
              <a:extLst>
                <a:ext uri="{FF2B5EF4-FFF2-40B4-BE49-F238E27FC236}">
                  <a16:creationId xmlns:a16="http://schemas.microsoft.com/office/drawing/2014/main" id="{780F2611-9522-5C5A-E559-EDD974272512}"/>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04;p47">
              <a:extLst>
                <a:ext uri="{FF2B5EF4-FFF2-40B4-BE49-F238E27FC236}">
                  <a16:creationId xmlns:a16="http://schemas.microsoft.com/office/drawing/2014/main" id="{4130E867-B2BC-DEB7-3EF8-24FB89956708}"/>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05;p47">
              <a:extLst>
                <a:ext uri="{FF2B5EF4-FFF2-40B4-BE49-F238E27FC236}">
                  <a16:creationId xmlns:a16="http://schemas.microsoft.com/office/drawing/2014/main" id="{1895C411-CBA6-14E0-87B0-52DEC7063141}"/>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06;p47">
              <a:extLst>
                <a:ext uri="{FF2B5EF4-FFF2-40B4-BE49-F238E27FC236}">
                  <a16:creationId xmlns:a16="http://schemas.microsoft.com/office/drawing/2014/main" id="{416C6E86-8381-782F-1826-45AAA5A881AC}"/>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07;p47">
              <a:extLst>
                <a:ext uri="{FF2B5EF4-FFF2-40B4-BE49-F238E27FC236}">
                  <a16:creationId xmlns:a16="http://schemas.microsoft.com/office/drawing/2014/main" id="{04CE86E2-923A-F958-9FB5-788763DBF5E1}"/>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08;p47">
              <a:extLst>
                <a:ext uri="{FF2B5EF4-FFF2-40B4-BE49-F238E27FC236}">
                  <a16:creationId xmlns:a16="http://schemas.microsoft.com/office/drawing/2014/main" id="{01B452F4-0C01-C260-B2D7-50A366A7382C}"/>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09;p47">
              <a:extLst>
                <a:ext uri="{FF2B5EF4-FFF2-40B4-BE49-F238E27FC236}">
                  <a16:creationId xmlns:a16="http://schemas.microsoft.com/office/drawing/2014/main" id="{F87E2983-E885-B88F-64CB-8E3CC184D246}"/>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10;p47">
              <a:extLst>
                <a:ext uri="{FF2B5EF4-FFF2-40B4-BE49-F238E27FC236}">
                  <a16:creationId xmlns:a16="http://schemas.microsoft.com/office/drawing/2014/main" id="{A0624EEA-9955-A0AD-B94F-1D85FBD886AE}"/>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11;p47">
              <a:extLst>
                <a:ext uri="{FF2B5EF4-FFF2-40B4-BE49-F238E27FC236}">
                  <a16:creationId xmlns:a16="http://schemas.microsoft.com/office/drawing/2014/main" id="{E6638545-7B2F-5618-CE59-B0D9C2CD8FE4}"/>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12;p47">
              <a:extLst>
                <a:ext uri="{FF2B5EF4-FFF2-40B4-BE49-F238E27FC236}">
                  <a16:creationId xmlns:a16="http://schemas.microsoft.com/office/drawing/2014/main" id="{E82BFF34-49B6-75A7-C38D-A810FF94BB38}"/>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13;p47">
              <a:extLst>
                <a:ext uri="{FF2B5EF4-FFF2-40B4-BE49-F238E27FC236}">
                  <a16:creationId xmlns:a16="http://schemas.microsoft.com/office/drawing/2014/main" id="{E3F6C491-7876-35B7-0C1F-62265854D064}"/>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14;p47">
              <a:extLst>
                <a:ext uri="{FF2B5EF4-FFF2-40B4-BE49-F238E27FC236}">
                  <a16:creationId xmlns:a16="http://schemas.microsoft.com/office/drawing/2014/main" id="{E19EE54E-2E39-2916-E0A9-CD1D208D1D8E}"/>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860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321355E-CA21-328E-DC9A-D44E1F18D92E}"/>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EFD8C99C-22CC-30CA-14A1-6F789737E9CD}"/>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Objective</a:t>
            </a:r>
            <a:endParaRPr dirty="0"/>
          </a:p>
        </p:txBody>
      </p:sp>
      <p:sp>
        <p:nvSpPr>
          <p:cNvPr id="591" name="Google Shape;591;p34">
            <a:extLst>
              <a:ext uri="{FF2B5EF4-FFF2-40B4-BE49-F238E27FC236}">
                <a16:creationId xmlns:a16="http://schemas.microsoft.com/office/drawing/2014/main" id="{FEB4289C-BC1C-F8F3-A583-C34F6A9B9DB6}"/>
              </a:ext>
            </a:extLst>
          </p:cNvPr>
          <p:cNvSpPr txBox="1">
            <a:spLocks noGrp="1"/>
          </p:cNvSpPr>
          <p:nvPr>
            <p:ph type="subTitle" idx="1"/>
          </p:nvPr>
        </p:nvSpPr>
        <p:spPr>
          <a:xfrm>
            <a:off x="437450" y="1006661"/>
            <a:ext cx="8237319" cy="3968377"/>
          </a:xfrm>
          <a:prstGeom prst="rect">
            <a:avLst/>
          </a:prstGeom>
        </p:spPr>
        <p:txBody>
          <a:bodyPr spcFirstLastPara="1" wrap="square" lIns="91425" tIns="91425" rIns="91425" bIns="91425" anchor="t" anchorCtr="0">
            <a:noAutofit/>
          </a:bodyPr>
          <a:lstStyle/>
          <a:p>
            <a:pPr marL="0" lvl="0" indent="0" algn="just"/>
            <a:r>
              <a:rPr lang="en-US" dirty="0"/>
              <a:t>1. Benchmarking ML, DL, GNN on OASIS brain MRI graphs.</a:t>
            </a:r>
          </a:p>
          <a:p>
            <a:pPr marL="285750" lvl="0" indent="-285750" algn="just" rtl="0">
              <a:spcBef>
                <a:spcPts val="0"/>
              </a:spcBef>
              <a:spcAft>
                <a:spcPts val="0"/>
              </a:spcAft>
              <a:buFont typeface="Arial" panose="020B0604020202020204" pitchFamily="34" charset="0"/>
              <a:buChar char="•"/>
            </a:pPr>
            <a:r>
              <a:rPr lang="en-US" b="0" dirty="0"/>
              <a:t>Systematically implement, train, and evaluate representative models from three families:</a:t>
            </a:r>
          </a:p>
          <a:p>
            <a:pPr marL="0" lvl="0" indent="0" algn="just"/>
            <a:r>
              <a:rPr lang="en-US" dirty="0"/>
              <a:t>2. Compare performance: </a:t>
            </a:r>
            <a:r>
              <a:rPr lang="en-US" b="0" dirty="0"/>
              <a:t>Accuracy, F1, Precision, Recall, Precision, Visualize Confusion Matrix.</a:t>
            </a:r>
          </a:p>
          <a:p>
            <a:pPr marL="0" lvl="0" indent="0" algn="just" rtl="0">
              <a:spcBef>
                <a:spcPts val="0"/>
              </a:spcBef>
              <a:spcAft>
                <a:spcPts val="0"/>
              </a:spcAft>
            </a:pPr>
            <a:r>
              <a:rPr lang="en-US" dirty="0"/>
              <a:t>3. Hybrid Model Exploration</a:t>
            </a:r>
          </a:p>
          <a:p>
            <a:pPr marL="285750" lvl="0" indent="-285750" algn="just" rtl="0">
              <a:spcBef>
                <a:spcPts val="0"/>
              </a:spcBef>
              <a:spcAft>
                <a:spcPts val="0"/>
              </a:spcAft>
              <a:buFont typeface="Arial" panose="020B0604020202020204" pitchFamily="34" charset="0"/>
              <a:buChar char="•"/>
            </a:pPr>
            <a:r>
              <a:rPr lang="en-US" b="0" dirty="0"/>
              <a:t>Propose and evaluate a hybrid pipeline using GNN-derived   embeddings as input for classical anomaly detectors.</a:t>
            </a:r>
          </a:p>
          <a:p>
            <a:pPr marL="0" lvl="0" indent="0" rtl="0">
              <a:spcBef>
                <a:spcPts val="0"/>
              </a:spcBef>
              <a:spcAft>
                <a:spcPts val="0"/>
              </a:spcAft>
            </a:pPr>
            <a:r>
              <a:rPr lang="en-US" dirty="0"/>
              <a:t>GNN embeddings → classical ML</a:t>
            </a:r>
            <a:endParaRPr lang="en-US" b="0" dirty="0"/>
          </a:p>
          <a:p>
            <a:pPr marL="0" lvl="0" indent="0" algn="just" rtl="0">
              <a:spcBef>
                <a:spcPts val="0"/>
              </a:spcBef>
              <a:spcAft>
                <a:spcPts val="0"/>
              </a:spcAft>
            </a:pPr>
            <a:endParaRPr lang="en-US" b="0" dirty="0"/>
          </a:p>
          <a:p>
            <a:pPr marL="0" lvl="0" indent="0" algn="just"/>
            <a:r>
              <a:rPr lang="en-US" dirty="0"/>
              <a:t>3. Analyze robustness to noise and incomplete data</a:t>
            </a:r>
          </a:p>
          <a:p>
            <a:pPr marL="285750" lvl="0" indent="-285750" algn="just">
              <a:buFont typeface="Arial" panose="020B0604020202020204" pitchFamily="34" charset="0"/>
              <a:buChar char="•"/>
            </a:pPr>
            <a:r>
              <a:rPr lang="en-US" b="0" dirty="0"/>
              <a:t>Test model performance under realistic challenges: noise, sensor drop-out (simulated), and cross-dataset generalization.</a:t>
            </a:r>
          </a:p>
          <a:p>
            <a:pPr marL="0" lvl="0" indent="0" algn="just" rtl="0">
              <a:spcBef>
                <a:spcPts val="0"/>
              </a:spcBef>
              <a:spcAft>
                <a:spcPts val="0"/>
              </a:spcAft>
            </a:pPr>
            <a:endParaRPr lang="en-US" b="0" dirty="0"/>
          </a:p>
          <a:p>
            <a:pPr marL="285750" lvl="0" indent="-285750" algn="just" rtl="0">
              <a:spcBef>
                <a:spcPts val="0"/>
              </a:spcBef>
              <a:spcAft>
                <a:spcPts val="0"/>
              </a:spcAft>
              <a:buFont typeface="Arial" panose="020B0604020202020204" pitchFamily="34" charset="0"/>
              <a:buChar char="•"/>
            </a:pPr>
            <a:endParaRPr lang="en-US" b="0" dirty="0"/>
          </a:p>
        </p:txBody>
      </p:sp>
      <p:grpSp>
        <p:nvGrpSpPr>
          <p:cNvPr id="593" name="Google Shape;838;p47">
            <a:extLst>
              <a:ext uri="{FF2B5EF4-FFF2-40B4-BE49-F238E27FC236}">
                <a16:creationId xmlns:a16="http://schemas.microsoft.com/office/drawing/2014/main" id="{6BB82C27-E21B-F63B-DAC3-C39B500D3A75}"/>
              </a:ext>
            </a:extLst>
          </p:cNvPr>
          <p:cNvGrpSpPr/>
          <p:nvPr/>
        </p:nvGrpSpPr>
        <p:grpSpPr>
          <a:xfrm>
            <a:off x="0" y="253466"/>
            <a:ext cx="796705" cy="669987"/>
            <a:chOff x="5722347" y="2381587"/>
            <a:chExt cx="2706562" cy="2144691"/>
          </a:xfrm>
        </p:grpSpPr>
        <p:sp>
          <p:nvSpPr>
            <p:cNvPr id="594" name="Google Shape;839;p47">
              <a:extLst>
                <a:ext uri="{FF2B5EF4-FFF2-40B4-BE49-F238E27FC236}">
                  <a16:creationId xmlns:a16="http://schemas.microsoft.com/office/drawing/2014/main" id="{54A22D7B-A196-BF32-F1E0-86ECF6881CB9}"/>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40;p47">
              <a:extLst>
                <a:ext uri="{FF2B5EF4-FFF2-40B4-BE49-F238E27FC236}">
                  <a16:creationId xmlns:a16="http://schemas.microsoft.com/office/drawing/2014/main" id="{B8E4F2AD-0EF1-E0DB-F9D7-D7BEE1EE3DC1}"/>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41;p47">
              <a:extLst>
                <a:ext uri="{FF2B5EF4-FFF2-40B4-BE49-F238E27FC236}">
                  <a16:creationId xmlns:a16="http://schemas.microsoft.com/office/drawing/2014/main" id="{A2AB6DE5-E93D-F932-06F6-560F5A314CAB}"/>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842;p47">
              <a:extLst>
                <a:ext uri="{FF2B5EF4-FFF2-40B4-BE49-F238E27FC236}">
                  <a16:creationId xmlns:a16="http://schemas.microsoft.com/office/drawing/2014/main" id="{694EE354-4C08-270E-D8B2-7D119DAB66EE}"/>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43;p47">
              <a:extLst>
                <a:ext uri="{FF2B5EF4-FFF2-40B4-BE49-F238E27FC236}">
                  <a16:creationId xmlns:a16="http://schemas.microsoft.com/office/drawing/2014/main" id="{BA22E40B-167E-B66C-4467-263CCB25A442}"/>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844;p47">
              <a:extLst>
                <a:ext uri="{FF2B5EF4-FFF2-40B4-BE49-F238E27FC236}">
                  <a16:creationId xmlns:a16="http://schemas.microsoft.com/office/drawing/2014/main" id="{F276BF97-60E4-6337-148C-75A80FA0441F}"/>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845;p47">
              <a:extLst>
                <a:ext uri="{FF2B5EF4-FFF2-40B4-BE49-F238E27FC236}">
                  <a16:creationId xmlns:a16="http://schemas.microsoft.com/office/drawing/2014/main" id="{984AC560-036A-AA67-5C7B-170B5D3F79AD}"/>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846;p47">
              <a:extLst>
                <a:ext uri="{FF2B5EF4-FFF2-40B4-BE49-F238E27FC236}">
                  <a16:creationId xmlns:a16="http://schemas.microsoft.com/office/drawing/2014/main" id="{F73AC529-E1D7-9BF0-46A6-173C66ACD33B}"/>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847;p47">
              <a:extLst>
                <a:ext uri="{FF2B5EF4-FFF2-40B4-BE49-F238E27FC236}">
                  <a16:creationId xmlns:a16="http://schemas.microsoft.com/office/drawing/2014/main" id="{854DD009-1D5A-07E9-E553-A40BEEB037C5}"/>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848;p47">
              <a:extLst>
                <a:ext uri="{FF2B5EF4-FFF2-40B4-BE49-F238E27FC236}">
                  <a16:creationId xmlns:a16="http://schemas.microsoft.com/office/drawing/2014/main" id="{E8DF5C2A-0114-9302-3CB9-0A760F661681}"/>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849;p47">
              <a:extLst>
                <a:ext uri="{FF2B5EF4-FFF2-40B4-BE49-F238E27FC236}">
                  <a16:creationId xmlns:a16="http://schemas.microsoft.com/office/drawing/2014/main" id="{D6D58DFC-BE32-3FE0-FF74-48A0A51465E1}"/>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850;p47">
              <a:extLst>
                <a:ext uri="{FF2B5EF4-FFF2-40B4-BE49-F238E27FC236}">
                  <a16:creationId xmlns:a16="http://schemas.microsoft.com/office/drawing/2014/main" id="{D3686638-58EC-3259-456D-6290FD3ED90D}"/>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851;p47">
              <a:extLst>
                <a:ext uri="{FF2B5EF4-FFF2-40B4-BE49-F238E27FC236}">
                  <a16:creationId xmlns:a16="http://schemas.microsoft.com/office/drawing/2014/main" id="{857BEBF8-B1ED-3A26-276A-4144C9E1A29E}"/>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852;p47">
              <a:extLst>
                <a:ext uri="{FF2B5EF4-FFF2-40B4-BE49-F238E27FC236}">
                  <a16:creationId xmlns:a16="http://schemas.microsoft.com/office/drawing/2014/main" id="{998FD8A3-33D3-40C4-79B0-3AB56AE840A0}"/>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853;p47">
              <a:extLst>
                <a:ext uri="{FF2B5EF4-FFF2-40B4-BE49-F238E27FC236}">
                  <a16:creationId xmlns:a16="http://schemas.microsoft.com/office/drawing/2014/main" id="{2AB98810-66AD-BE21-1A31-398C92176B7C}"/>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854;p47">
              <a:extLst>
                <a:ext uri="{FF2B5EF4-FFF2-40B4-BE49-F238E27FC236}">
                  <a16:creationId xmlns:a16="http://schemas.microsoft.com/office/drawing/2014/main" id="{A4CC6BB4-0B95-CA8F-A082-E8553F4C5595}"/>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855;p47">
              <a:extLst>
                <a:ext uri="{FF2B5EF4-FFF2-40B4-BE49-F238E27FC236}">
                  <a16:creationId xmlns:a16="http://schemas.microsoft.com/office/drawing/2014/main" id="{82DA3552-885B-3EB3-83CA-A28EDD28AED9}"/>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856;p47">
              <a:extLst>
                <a:ext uri="{FF2B5EF4-FFF2-40B4-BE49-F238E27FC236}">
                  <a16:creationId xmlns:a16="http://schemas.microsoft.com/office/drawing/2014/main" id="{D2AEBA91-D659-23E7-40BB-3D3337724728}"/>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857;p47">
              <a:extLst>
                <a:ext uri="{FF2B5EF4-FFF2-40B4-BE49-F238E27FC236}">
                  <a16:creationId xmlns:a16="http://schemas.microsoft.com/office/drawing/2014/main" id="{CAA83D53-B8AD-0A4F-5553-2A39D2EDB97F}"/>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858;p47">
              <a:extLst>
                <a:ext uri="{FF2B5EF4-FFF2-40B4-BE49-F238E27FC236}">
                  <a16:creationId xmlns:a16="http://schemas.microsoft.com/office/drawing/2014/main" id="{1C2C74EC-645F-6E27-ED0D-629F32780365}"/>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859;p47">
              <a:extLst>
                <a:ext uri="{FF2B5EF4-FFF2-40B4-BE49-F238E27FC236}">
                  <a16:creationId xmlns:a16="http://schemas.microsoft.com/office/drawing/2014/main" id="{8943BD63-57A7-2BBC-109F-FAB375E1F921}"/>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860;p47">
              <a:extLst>
                <a:ext uri="{FF2B5EF4-FFF2-40B4-BE49-F238E27FC236}">
                  <a16:creationId xmlns:a16="http://schemas.microsoft.com/office/drawing/2014/main" id="{20E3E7AD-A3ED-0EA9-36E3-10B36C44F306}"/>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861;p47">
              <a:extLst>
                <a:ext uri="{FF2B5EF4-FFF2-40B4-BE49-F238E27FC236}">
                  <a16:creationId xmlns:a16="http://schemas.microsoft.com/office/drawing/2014/main" id="{D23A2D3A-5552-4241-6001-B2582CE44159}"/>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862;p47">
              <a:extLst>
                <a:ext uri="{FF2B5EF4-FFF2-40B4-BE49-F238E27FC236}">
                  <a16:creationId xmlns:a16="http://schemas.microsoft.com/office/drawing/2014/main" id="{BBC0718D-9E9D-2147-4C75-DB28649B8871}"/>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863;p47">
              <a:extLst>
                <a:ext uri="{FF2B5EF4-FFF2-40B4-BE49-F238E27FC236}">
                  <a16:creationId xmlns:a16="http://schemas.microsoft.com/office/drawing/2014/main" id="{AAC4A1B1-09C2-9853-2352-4D410A6CA45D}"/>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864;p47">
              <a:extLst>
                <a:ext uri="{FF2B5EF4-FFF2-40B4-BE49-F238E27FC236}">
                  <a16:creationId xmlns:a16="http://schemas.microsoft.com/office/drawing/2014/main" id="{61FE7A8D-02F1-3AF6-7B6D-873B130E217D}"/>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865;p47">
              <a:extLst>
                <a:ext uri="{FF2B5EF4-FFF2-40B4-BE49-F238E27FC236}">
                  <a16:creationId xmlns:a16="http://schemas.microsoft.com/office/drawing/2014/main" id="{D2618A5E-F746-630C-2C74-C972198CA40D}"/>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866;p47">
              <a:extLst>
                <a:ext uri="{FF2B5EF4-FFF2-40B4-BE49-F238E27FC236}">
                  <a16:creationId xmlns:a16="http://schemas.microsoft.com/office/drawing/2014/main" id="{BEC60937-6F1A-EE03-C25F-C9C540C834CB}"/>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867;p47">
              <a:extLst>
                <a:ext uri="{FF2B5EF4-FFF2-40B4-BE49-F238E27FC236}">
                  <a16:creationId xmlns:a16="http://schemas.microsoft.com/office/drawing/2014/main" id="{F633B7DB-4D3F-77BC-72EF-537401B87D31}"/>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868;p47">
              <a:extLst>
                <a:ext uri="{FF2B5EF4-FFF2-40B4-BE49-F238E27FC236}">
                  <a16:creationId xmlns:a16="http://schemas.microsoft.com/office/drawing/2014/main" id="{488017BC-74C8-AFCD-AF33-A851128DB554}"/>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869;p47">
              <a:extLst>
                <a:ext uri="{FF2B5EF4-FFF2-40B4-BE49-F238E27FC236}">
                  <a16:creationId xmlns:a16="http://schemas.microsoft.com/office/drawing/2014/main" id="{57A05AC4-F47C-50C4-AD82-074F13AF13D3}"/>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870;p47">
              <a:extLst>
                <a:ext uri="{FF2B5EF4-FFF2-40B4-BE49-F238E27FC236}">
                  <a16:creationId xmlns:a16="http://schemas.microsoft.com/office/drawing/2014/main" id="{860A1A10-1C06-0592-30FF-4AD62B776D96}"/>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871;p47">
              <a:extLst>
                <a:ext uri="{FF2B5EF4-FFF2-40B4-BE49-F238E27FC236}">
                  <a16:creationId xmlns:a16="http://schemas.microsoft.com/office/drawing/2014/main" id="{81F3CCDC-8DBA-A73F-B91A-6DAD7BCB7715}"/>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872;p47">
              <a:extLst>
                <a:ext uri="{FF2B5EF4-FFF2-40B4-BE49-F238E27FC236}">
                  <a16:creationId xmlns:a16="http://schemas.microsoft.com/office/drawing/2014/main" id="{79C0A19B-148F-A44D-73EA-79F3439E1F02}"/>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873;p47">
              <a:extLst>
                <a:ext uri="{FF2B5EF4-FFF2-40B4-BE49-F238E27FC236}">
                  <a16:creationId xmlns:a16="http://schemas.microsoft.com/office/drawing/2014/main" id="{6F0ED7C8-469A-6D8E-7632-C3A672666B5C}"/>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874;p47">
              <a:extLst>
                <a:ext uri="{FF2B5EF4-FFF2-40B4-BE49-F238E27FC236}">
                  <a16:creationId xmlns:a16="http://schemas.microsoft.com/office/drawing/2014/main" id="{F802ED3B-C7DD-10DA-D469-EAD910D90D0F}"/>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875;p47">
              <a:extLst>
                <a:ext uri="{FF2B5EF4-FFF2-40B4-BE49-F238E27FC236}">
                  <a16:creationId xmlns:a16="http://schemas.microsoft.com/office/drawing/2014/main" id="{B0F5571A-8AC3-6DBF-CCB5-23BE2BD0C14F}"/>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876;p47">
              <a:extLst>
                <a:ext uri="{FF2B5EF4-FFF2-40B4-BE49-F238E27FC236}">
                  <a16:creationId xmlns:a16="http://schemas.microsoft.com/office/drawing/2014/main" id="{46FFD645-A78B-42D2-5CFA-728F10EBD8AB}"/>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877;p47">
              <a:extLst>
                <a:ext uri="{FF2B5EF4-FFF2-40B4-BE49-F238E27FC236}">
                  <a16:creationId xmlns:a16="http://schemas.microsoft.com/office/drawing/2014/main" id="{9AEB0602-E216-FE02-D4BD-CC48EFFFDAEE}"/>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878;p47">
              <a:extLst>
                <a:ext uri="{FF2B5EF4-FFF2-40B4-BE49-F238E27FC236}">
                  <a16:creationId xmlns:a16="http://schemas.microsoft.com/office/drawing/2014/main" id="{D3EBBBD7-DC70-389C-1F59-273AC9A52FA6}"/>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879;p47">
              <a:extLst>
                <a:ext uri="{FF2B5EF4-FFF2-40B4-BE49-F238E27FC236}">
                  <a16:creationId xmlns:a16="http://schemas.microsoft.com/office/drawing/2014/main" id="{3FF29611-0FE8-7F48-51A2-5E8808906597}"/>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880;p47">
              <a:extLst>
                <a:ext uri="{FF2B5EF4-FFF2-40B4-BE49-F238E27FC236}">
                  <a16:creationId xmlns:a16="http://schemas.microsoft.com/office/drawing/2014/main" id="{19ECD9B6-1BD3-3B9E-E4AB-4BF989E5104B}"/>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881;p47">
              <a:extLst>
                <a:ext uri="{FF2B5EF4-FFF2-40B4-BE49-F238E27FC236}">
                  <a16:creationId xmlns:a16="http://schemas.microsoft.com/office/drawing/2014/main" id="{A09D689A-02FB-22D4-8873-FB283A74FE34}"/>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82;p47">
              <a:extLst>
                <a:ext uri="{FF2B5EF4-FFF2-40B4-BE49-F238E27FC236}">
                  <a16:creationId xmlns:a16="http://schemas.microsoft.com/office/drawing/2014/main" id="{83A9BF54-996D-74DF-0460-E720441ADAD6}"/>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83;p47">
              <a:extLst>
                <a:ext uri="{FF2B5EF4-FFF2-40B4-BE49-F238E27FC236}">
                  <a16:creationId xmlns:a16="http://schemas.microsoft.com/office/drawing/2014/main" id="{37780D94-6D63-F090-B5E0-5FECA4BB218D}"/>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84;p47">
              <a:extLst>
                <a:ext uri="{FF2B5EF4-FFF2-40B4-BE49-F238E27FC236}">
                  <a16:creationId xmlns:a16="http://schemas.microsoft.com/office/drawing/2014/main" id="{0628D023-74AA-AE54-6B52-95CCA9805933}"/>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885;p47">
              <a:extLst>
                <a:ext uri="{FF2B5EF4-FFF2-40B4-BE49-F238E27FC236}">
                  <a16:creationId xmlns:a16="http://schemas.microsoft.com/office/drawing/2014/main" id="{BB6A4E9E-6D89-A485-0D79-E775F05A77F7}"/>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886;p47">
              <a:extLst>
                <a:ext uri="{FF2B5EF4-FFF2-40B4-BE49-F238E27FC236}">
                  <a16:creationId xmlns:a16="http://schemas.microsoft.com/office/drawing/2014/main" id="{A83D3741-A2B8-CD7D-C83A-253066A3661F}"/>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887;p47">
              <a:extLst>
                <a:ext uri="{FF2B5EF4-FFF2-40B4-BE49-F238E27FC236}">
                  <a16:creationId xmlns:a16="http://schemas.microsoft.com/office/drawing/2014/main" id="{9C6402A9-3EA0-6A31-386D-2190F27FB0AA}"/>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888;p47">
              <a:extLst>
                <a:ext uri="{FF2B5EF4-FFF2-40B4-BE49-F238E27FC236}">
                  <a16:creationId xmlns:a16="http://schemas.microsoft.com/office/drawing/2014/main" id="{C1127937-1BAF-B96E-992C-989D4035A706}"/>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889;p47">
              <a:extLst>
                <a:ext uri="{FF2B5EF4-FFF2-40B4-BE49-F238E27FC236}">
                  <a16:creationId xmlns:a16="http://schemas.microsoft.com/office/drawing/2014/main" id="{11291E54-1A16-6D9D-99C1-3C8D52CE6349}"/>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890;p47">
              <a:extLst>
                <a:ext uri="{FF2B5EF4-FFF2-40B4-BE49-F238E27FC236}">
                  <a16:creationId xmlns:a16="http://schemas.microsoft.com/office/drawing/2014/main" id="{B735BC05-D92D-F2FD-7010-674D4D77CA78}"/>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891;p47">
              <a:extLst>
                <a:ext uri="{FF2B5EF4-FFF2-40B4-BE49-F238E27FC236}">
                  <a16:creationId xmlns:a16="http://schemas.microsoft.com/office/drawing/2014/main" id="{2B399506-310D-119C-62B2-74481DED9A1A}"/>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892;p47">
              <a:extLst>
                <a:ext uri="{FF2B5EF4-FFF2-40B4-BE49-F238E27FC236}">
                  <a16:creationId xmlns:a16="http://schemas.microsoft.com/office/drawing/2014/main" id="{456774E6-2575-5E03-EFD1-CA60DD94C619}"/>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893;p47">
              <a:extLst>
                <a:ext uri="{FF2B5EF4-FFF2-40B4-BE49-F238E27FC236}">
                  <a16:creationId xmlns:a16="http://schemas.microsoft.com/office/drawing/2014/main" id="{22F561D6-419C-DB0C-6EC4-3F12A0319DBE}"/>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894;p47">
              <a:extLst>
                <a:ext uri="{FF2B5EF4-FFF2-40B4-BE49-F238E27FC236}">
                  <a16:creationId xmlns:a16="http://schemas.microsoft.com/office/drawing/2014/main" id="{8E02C75A-485F-04AA-5712-06302E4E21FF}"/>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95;p47">
              <a:extLst>
                <a:ext uri="{FF2B5EF4-FFF2-40B4-BE49-F238E27FC236}">
                  <a16:creationId xmlns:a16="http://schemas.microsoft.com/office/drawing/2014/main" id="{D23846CC-6EF6-6224-C76C-EEF9AF5E6C38}"/>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96;p47">
              <a:extLst>
                <a:ext uri="{FF2B5EF4-FFF2-40B4-BE49-F238E27FC236}">
                  <a16:creationId xmlns:a16="http://schemas.microsoft.com/office/drawing/2014/main" id="{EB96C8FE-003F-C4EE-4CC9-23BB23E647A9}"/>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97;p47">
              <a:extLst>
                <a:ext uri="{FF2B5EF4-FFF2-40B4-BE49-F238E27FC236}">
                  <a16:creationId xmlns:a16="http://schemas.microsoft.com/office/drawing/2014/main" id="{400B1F69-52F8-B481-C520-18821D2A5D7F}"/>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98;p47">
              <a:extLst>
                <a:ext uri="{FF2B5EF4-FFF2-40B4-BE49-F238E27FC236}">
                  <a16:creationId xmlns:a16="http://schemas.microsoft.com/office/drawing/2014/main" id="{6BC6E7FF-5B6B-3C77-25FB-87CF16B04F64}"/>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899;p47">
              <a:extLst>
                <a:ext uri="{FF2B5EF4-FFF2-40B4-BE49-F238E27FC236}">
                  <a16:creationId xmlns:a16="http://schemas.microsoft.com/office/drawing/2014/main" id="{77062237-5F4A-5C8F-C88A-7C8C6D08D466}"/>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900;p47">
              <a:extLst>
                <a:ext uri="{FF2B5EF4-FFF2-40B4-BE49-F238E27FC236}">
                  <a16:creationId xmlns:a16="http://schemas.microsoft.com/office/drawing/2014/main" id="{339BCA6C-714F-74D8-0514-67602B48A08D}"/>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901;p47">
              <a:extLst>
                <a:ext uri="{FF2B5EF4-FFF2-40B4-BE49-F238E27FC236}">
                  <a16:creationId xmlns:a16="http://schemas.microsoft.com/office/drawing/2014/main" id="{749A5D5F-02A6-5D24-BD89-6A80FC445A9A}"/>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902;p47">
              <a:extLst>
                <a:ext uri="{FF2B5EF4-FFF2-40B4-BE49-F238E27FC236}">
                  <a16:creationId xmlns:a16="http://schemas.microsoft.com/office/drawing/2014/main" id="{0AB236F8-4B0F-7E7B-973B-0C29C2475448}"/>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903;p47">
              <a:extLst>
                <a:ext uri="{FF2B5EF4-FFF2-40B4-BE49-F238E27FC236}">
                  <a16:creationId xmlns:a16="http://schemas.microsoft.com/office/drawing/2014/main" id="{D7028B20-C45C-184F-9074-EF94E842E07D}"/>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904;p47">
              <a:extLst>
                <a:ext uri="{FF2B5EF4-FFF2-40B4-BE49-F238E27FC236}">
                  <a16:creationId xmlns:a16="http://schemas.microsoft.com/office/drawing/2014/main" id="{FBB43DC0-3517-CE47-80B6-DAA1CD6A67C4}"/>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905;p47">
              <a:extLst>
                <a:ext uri="{FF2B5EF4-FFF2-40B4-BE49-F238E27FC236}">
                  <a16:creationId xmlns:a16="http://schemas.microsoft.com/office/drawing/2014/main" id="{1C54FAB8-A303-8A5A-ADF7-51495E6F1B0F}"/>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906;p47">
              <a:extLst>
                <a:ext uri="{FF2B5EF4-FFF2-40B4-BE49-F238E27FC236}">
                  <a16:creationId xmlns:a16="http://schemas.microsoft.com/office/drawing/2014/main" id="{A59313E9-A223-A939-D6FE-C2D0B93E9DCB}"/>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907;p47">
              <a:extLst>
                <a:ext uri="{FF2B5EF4-FFF2-40B4-BE49-F238E27FC236}">
                  <a16:creationId xmlns:a16="http://schemas.microsoft.com/office/drawing/2014/main" id="{7CEAF904-2234-E2DF-CF4F-2E33E36EEB76}"/>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908;p47">
              <a:extLst>
                <a:ext uri="{FF2B5EF4-FFF2-40B4-BE49-F238E27FC236}">
                  <a16:creationId xmlns:a16="http://schemas.microsoft.com/office/drawing/2014/main" id="{83EFA2FD-2667-29FB-11A1-44865ADCB22A}"/>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909;p47">
              <a:extLst>
                <a:ext uri="{FF2B5EF4-FFF2-40B4-BE49-F238E27FC236}">
                  <a16:creationId xmlns:a16="http://schemas.microsoft.com/office/drawing/2014/main" id="{DDDA9D98-9E5B-B8E7-80BB-86E5FB89BC09}"/>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910;p47">
              <a:extLst>
                <a:ext uri="{FF2B5EF4-FFF2-40B4-BE49-F238E27FC236}">
                  <a16:creationId xmlns:a16="http://schemas.microsoft.com/office/drawing/2014/main" id="{00609647-8E27-63F6-C904-0D20BC25A70C}"/>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911;p47">
              <a:extLst>
                <a:ext uri="{FF2B5EF4-FFF2-40B4-BE49-F238E27FC236}">
                  <a16:creationId xmlns:a16="http://schemas.microsoft.com/office/drawing/2014/main" id="{DE3FC0DF-765F-F720-3598-CAE3747B30EB}"/>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912;p47">
              <a:extLst>
                <a:ext uri="{FF2B5EF4-FFF2-40B4-BE49-F238E27FC236}">
                  <a16:creationId xmlns:a16="http://schemas.microsoft.com/office/drawing/2014/main" id="{63530F6D-3AB8-42C5-FF4A-FBDDACAB842B}"/>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913;p47">
              <a:extLst>
                <a:ext uri="{FF2B5EF4-FFF2-40B4-BE49-F238E27FC236}">
                  <a16:creationId xmlns:a16="http://schemas.microsoft.com/office/drawing/2014/main" id="{F4BC58F7-3D96-E43A-5EDB-9B4E75F22696}"/>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914;p47">
              <a:extLst>
                <a:ext uri="{FF2B5EF4-FFF2-40B4-BE49-F238E27FC236}">
                  <a16:creationId xmlns:a16="http://schemas.microsoft.com/office/drawing/2014/main" id="{56548217-C7A1-7690-7783-53CBB6C7CBB7}"/>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184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A677DAF9-84B1-14C0-07EB-BE5797D40E8B}"/>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744F1C08-FE4E-2472-EDE0-DD7D9CC6E516}"/>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Methodology </a:t>
            </a:r>
            <a:endParaRPr dirty="0"/>
          </a:p>
        </p:txBody>
      </p:sp>
      <p:sp>
        <p:nvSpPr>
          <p:cNvPr id="466" name="Google Shape;466;p32">
            <a:extLst>
              <a:ext uri="{FF2B5EF4-FFF2-40B4-BE49-F238E27FC236}">
                <a16:creationId xmlns:a16="http://schemas.microsoft.com/office/drawing/2014/main" id="{5395D09C-D251-8EFD-AE78-781C7F308893}"/>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grpSp>
        <p:nvGrpSpPr>
          <p:cNvPr id="40" name="Google Shape;800;p47">
            <a:extLst>
              <a:ext uri="{FF2B5EF4-FFF2-40B4-BE49-F238E27FC236}">
                <a16:creationId xmlns:a16="http://schemas.microsoft.com/office/drawing/2014/main" id="{DC26AF4F-CEA1-9482-B88E-B7A73A625D54}"/>
              </a:ext>
            </a:extLst>
          </p:cNvPr>
          <p:cNvGrpSpPr/>
          <p:nvPr/>
        </p:nvGrpSpPr>
        <p:grpSpPr>
          <a:xfrm flipH="1">
            <a:off x="503075" y="1006633"/>
            <a:ext cx="3777378" cy="3194305"/>
            <a:chOff x="720011" y="2311306"/>
            <a:chExt cx="2859963" cy="2297201"/>
          </a:xfrm>
        </p:grpSpPr>
        <p:sp>
          <p:nvSpPr>
            <p:cNvPr id="41" name="Google Shape;801;p47">
              <a:extLst>
                <a:ext uri="{FF2B5EF4-FFF2-40B4-BE49-F238E27FC236}">
                  <a16:creationId xmlns:a16="http://schemas.microsoft.com/office/drawing/2014/main" id="{DECDFB6B-F46B-DF4A-42B5-594C196D24EA}"/>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02;p47">
              <a:extLst>
                <a:ext uri="{FF2B5EF4-FFF2-40B4-BE49-F238E27FC236}">
                  <a16:creationId xmlns:a16="http://schemas.microsoft.com/office/drawing/2014/main" id="{5142BE16-0F12-9E51-A34B-B0C4F8094C2B}"/>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03;p47">
              <a:extLst>
                <a:ext uri="{FF2B5EF4-FFF2-40B4-BE49-F238E27FC236}">
                  <a16:creationId xmlns:a16="http://schemas.microsoft.com/office/drawing/2014/main" id="{402B531C-1F0B-B3B5-D25E-1D8C8A3BC248}"/>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4;p47">
              <a:extLst>
                <a:ext uri="{FF2B5EF4-FFF2-40B4-BE49-F238E27FC236}">
                  <a16:creationId xmlns:a16="http://schemas.microsoft.com/office/drawing/2014/main" id="{6317C32F-E502-7468-EA43-4FEF5661848A}"/>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805;p47">
              <a:extLst>
                <a:ext uri="{FF2B5EF4-FFF2-40B4-BE49-F238E27FC236}">
                  <a16:creationId xmlns:a16="http://schemas.microsoft.com/office/drawing/2014/main" id="{7EC5CF23-516D-A076-2400-35D200CF78D5}"/>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6;p47">
              <a:extLst>
                <a:ext uri="{FF2B5EF4-FFF2-40B4-BE49-F238E27FC236}">
                  <a16:creationId xmlns:a16="http://schemas.microsoft.com/office/drawing/2014/main" id="{3B163596-2E6E-9C72-AF4B-D8615ED911A9}"/>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07;p47">
              <a:extLst>
                <a:ext uri="{FF2B5EF4-FFF2-40B4-BE49-F238E27FC236}">
                  <a16:creationId xmlns:a16="http://schemas.microsoft.com/office/drawing/2014/main" id="{6022512F-04D3-CD76-45B7-CD650018B3C1}"/>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08;p47">
              <a:extLst>
                <a:ext uri="{FF2B5EF4-FFF2-40B4-BE49-F238E27FC236}">
                  <a16:creationId xmlns:a16="http://schemas.microsoft.com/office/drawing/2014/main" id="{B3F9455C-FA34-51E6-3FFC-6209BA93F64F}"/>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09;p47">
              <a:extLst>
                <a:ext uri="{FF2B5EF4-FFF2-40B4-BE49-F238E27FC236}">
                  <a16:creationId xmlns:a16="http://schemas.microsoft.com/office/drawing/2014/main" id="{B06E7FCA-3F72-1714-7C05-BA640ED8E0CC}"/>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10;p47">
              <a:extLst>
                <a:ext uri="{FF2B5EF4-FFF2-40B4-BE49-F238E27FC236}">
                  <a16:creationId xmlns:a16="http://schemas.microsoft.com/office/drawing/2014/main" id="{B194A0DA-F27A-7BAE-4C5D-D41BA392552C}"/>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11;p47">
              <a:extLst>
                <a:ext uri="{FF2B5EF4-FFF2-40B4-BE49-F238E27FC236}">
                  <a16:creationId xmlns:a16="http://schemas.microsoft.com/office/drawing/2014/main" id="{87082C84-6CE7-D744-EA8E-81C5B53B17D8}"/>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12;p47">
              <a:extLst>
                <a:ext uri="{FF2B5EF4-FFF2-40B4-BE49-F238E27FC236}">
                  <a16:creationId xmlns:a16="http://schemas.microsoft.com/office/drawing/2014/main" id="{219143A0-40F9-9636-464D-7B3F4A8AC460}"/>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13;p47">
              <a:extLst>
                <a:ext uri="{FF2B5EF4-FFF2-40B4-BE49-F238E27FC236}">
                  <a16:creationId xmlns:a16="http://schemas.microsoft.com/office/drawing/2014/main" id="{2A8323CC-7DE3-9A92-78BD-613C59E2E7A6}"/>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14;p47">
              <a:extLst>
                <a:ext uri="{FF2B5EF4-FFF2-40B4-BE49-F238E27FC236}">
                  <a16:creationId xmlns:a16="http://schemas.microsoft.com/office/drawing/2014/main" id="{96F50170-AC7A-1937-09D7-AD7FC2CDB41B}"/>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15;p47">
              <a:extLst>
                <a:ext uri="{FF2B5EF4-FFF2-40B4-BE49-F238E27FC236}">
                  <a16:creationId xmlns:a16="http://schemas.microsoft.com/office/drawing/2014/main" id="{FAC49494-95E6-1CE7-BAFD-179F6B799FD2}"/>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16;p47">
              <a:extLst>
                <a:ext uri="{FF2B5EF4-FFF2-40B4-BE49-F238E27FC236}">
                  <a16:creationId xmlns:a16="http://schemas.microsoft.com/office/drawing/2014/main" id="{4C6AF2D1-F6E2-9FDE-5319-6056DA4AE310}"/>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17;p47">
              <a:extLst>
                <a:ext uri="{FF2B5EF4-FFF2-40B4-BE49-F238E27FC236}">
                  <a16:creationId xmlns:a16="http://schemas.microsoft.com/office/drawing/2014/main" id="{49721F35-0295-7517-FDA1-27B6A646DE8C}"/>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18;p47">
              <a:extLst>
                <a:ext uri="{FF2B5EF4-FFF2-40B4-BE49-F238E27FC236}">
                  <a16:creationId xmlns:a16="http://schemas.microsoft.com/office/drawing/2014/main" id="{BC8353B4-11ED-806B-287B-01849B18AA82}"/>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19;p47">
              <a:extLst>
                <a:ext uri="{FF2B5EF4-FFF2-40B4-BE49-F238E27FC236}">
                  <a16:creationId xmlns:a16="http://schemas.microsoft.com/office/drawing/2014/main" id="{7BFF0F35-A410-B539-5E66-E7D7B4D1B3D4}"/>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20;p47">
              <a:extLst>
                <a:ext uri="{FF2B5EF4-FFF2-40B4-BE49-F238E27FC236}">
                  <a16:creationId xmlns:a16="http://schemas.microsoft.com/office/drawing/2014/main" id="{0A82542B-688E-B9EC-EDB2-176FA0078A44}"/>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1;p47">
              <a:extLst>
                <a:ext uri="{FF2B5EF4-FFF2-40B4-BE49-F238E27FC236}">
                  <a16:creationId xmlns:a16="http://schemas.microsoft.com/office/drawing/2014/main" id="{3AFC03E2-6D89-BD13-341A-C7B85E6C472C}"/>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2;p47">
              <a:extLst>
                <a:ext uri="{FF2B5EF4-FFF2-40B4-BE49-F238E27FC236}">
                  <a16:creationId xmlns:a16="http://schemas.microsoft.com/office/drawing/2014/main" id="{72DB2130-895E-A7B5-0D0F-93A343495B58}"/>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3;p47">
              <a:extLst>
                <a:ext uri="{FF2B5EF4-FFF2-40B4-BE49-F238E27FC236}">
                  <a16:creationId xmlns:a16="http://schemas.microsoft.com/office/drawing/2014/main" id="{DC3EFD3F-AD6B-BFB6-03EC-025BF3D6196F}"/>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824;p47">
              <a:extLst>
                <a:ext uri="{FF2B5EF4-FFF2-40B4-BE49-F238E27FC236}">
                  <a16:creationId xmlns:a16="http://schemas.microsoft.com/office/drawing/2014/main" id="{3E01A5DF-1DF3-816E-F361-57E9504A029F}"/>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825;p47">
              <a:extLst>
                <a:ext uri="{FF2B5EF4-FFF2-40B4-BE49-F238E27FC236}">
                  <a16:creationId xmlns:a16="http://schemas.microsoft.com/office/drawing/2014/main" id="{D839B818-1834-1E98-A7CC-5C645ADDA95A}"/>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826;p47">
              <a:extLst>
                <a:ext uri="{FF2B5EF4-FFF2-40B4-BE49-F238E27FC236}">
                  <a16:creationId xmlns:a16="http://schemas.microsoft.com/office/drawing/2014/main" id="{734AA121-DBE7-D448-35FB-1174C1EBB544}"/>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827;p47">
              <a:extLst>
                <a:ext uri="{FF2B5EF4-FFF2-40B4-BE49-F238E27FC236}">
                  <a16:creationId xmlns:a16="http://schemas.microsoft.com/office/drawing/2014/main" id="{9702E77E-F6B0-93DB-08CB-EA2A3FB651C4}"/>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828;p47">
              <a:extLst>
                <a:ext uri="{FF2B5EF4-FFF2-40B4-BE49-F238E27FC236}">
                  <a16:creationId xmlns:a16="http://schemas.microsoft.com/office/drawing/2014/main" id="{F18ECE66-A884-31B3-E422-70C37F764AA4}"/>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829;p47">
              <a:extLst>
                <a:ext uri="{FF2B5EF4-FFF2-40B4-BE49-F238E27FC236}">
                  <a16:creationId xmlns:a16="http://schemas.microsoft.com/office/drawing/2014/main" id="{5E0FD1F9-2CA0-62E5-9F49-798A1184EA09}"/>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830;p47">
              <a:extLst>
                <a:ext uri="{FF2B5EF4-FFF2-40B4-BE49-F238E27FC236}">
                  <a16:creationId xmlns:a16="http://schemas.microsoft.com/office/drawing/2014/main" id="{7490BFDD-2778-4923-2535-B9CCD70478F2}"/>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831;p47">
              <a:extLst>
                <a:ext uri="{FF2B5EF4-FFF2-40B4-BE49-F238E27FC236}">
                  <a16:creationId xmlns:a16="http://schemas.microsoft.com/office/drawing/2014/main" id="{6E3E9728-573A-FEA2-82AB-7406FB16D308}"/>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832;p47">
              <a:extLst>
                <a:ext uri="{FF2B5EF4-FFF2-40B4-BE49-F238E27FC236}">
                  <a16:creationId xmlns:a16="http://schemas.microsoft.com/office/drawing/2014/main" id="{ECEC2527-9568-A2AC-1B2E-3075A8463D3B}"/>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33;p47">
              <a:extLst>
                <a:ext uri="{FF2B5EF4-FFF2-40B4-BE49-F238E27FC236}">
                  <a16:creationId xmlns:a16="http://schemas.microsoft.com/office/drawing/2014/main" id="{52EDD69E-2D48-C100-6837-9B74CC526442}"/>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34;p47">
              <a:extLst>
                <a:ext uri="{FF2B5EF4-FFF2-40B4-BE49-F238E27FC236}">
                  <a16:creationId xmlns:a16="http://schemas.microsoft.com/office/drawing/2014/main" id="{0E3AD973-44E6-A5D3-EA84-7D108C233B4C}"/>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835;p47">
              <a:extLst>
                <a:ext uri="{FF2B5EF4-FFF2-40B4-BE49-F238E27FC236}">
                  <a16:creationId xmlns:a16="http://schemas.microsoft.com/office/drawing/2014/main" id="{087FC03A-5A28-C86F-6E15-C5B4A835AD45}"/>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36;p47">
              <a:extLst>
                <a:ext uri="{FF2B5EF4-FFF2-40B4-BE49-F238E27FC236}">
                  <a16:creationId xmlns:a16="http://schemas.microsoft.com/office/drawing/2014/main" id="{7DC50F00-27AB-BF53-64A8-AA37E828398D}"/>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37;p47">
              <a:extLst>
                <a:ext uri="{FF2B5EF4-FFF2-40B4-BE49-F238E27FC236}">
                  <a16:creationId xmlns:a16="http://schemas.microsoft.com/office/drawing/2014/main" id="{B2FB1341-964E-EDB2-25DF-488B10B2CAE3}"/>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071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EFF3C-60B0-5077-78B3-1DC4E5F24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92693-9BD2-4072-3555-2298792CD25E}"/>
              </a:ext>
            </a:extLst>
          </p:cNvPr>
          <p:cNvSpPr>
            <a:spLocks noGrp="1"/>
          </p:cNvSpPr>
          <p:nvPr>
            <p:ph type="title"/>
          </p:nvPr>
        </p:nvSpPr>
        <p:spPr>
          <a:xfrm>
            <a:off x="720000" y="445025"/>
            <a:ext cx="8424000" cy="572700"/>
          </a:xfrm>
        </p:spPr>
        <p:txBody>
          <a:bodyPr/>
          <a:lstStyle/>
          <a:p>
            <a:r>
              <a:rPr lang="en-US" sz="2800" dirty="0"/>
              <a:t>Methodology – Data &amp; Graph Construction</a:t>
            </a:r>
          </a:p>
        </p:txBody>
      </p:sp>
      <p:sp>
        <p:nvSpPr>
          <p:cNvPr id="18" name="Rectangle 3">
            <a:extLst>
              <a:ext uri="{FF2B5EF4-FFF2-40B4-BE49-F238E27FC236}">
                <a16:creationId xmlns:a16="http://schemas.microsoft.com/office/drawing/2014/main" id="{43F61185-1809-7599-DBB0-AD72E08C0C22}"/>
              </a:ext>
            </a:extLst>
          </p:cNvPr>
          <p:cNvSpPr>
            <a:spLocks noGrp="1" noChangeArrowheads="1"/>
          </p:cNvSpPr>
          <p:nvPr>
            <p:ph type="subTitle" idx="1"/>
          </p:nvPr>
        </p:nvSpPr>
        <p:spPr bwMode="auto">
          <a:xfrm>
            <a:off x="625642" y="1135838"/>
            <a:ext cx="812131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Dataset: </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OASIS structural MRI + clinical features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Graph nodes: </a:t>
            </a:r>
          </a:p>
          <a:p>
            <a:pPr marL="0" marR="0" lvl="0" indent="0" algn="just" defTabSz="914400" rtl="0" eaLnBrk="0" fontAlgn="base" latinLnBrk="0" hangingPunct="0">
              <a:lnSpc>
                <a:spcPct val="100000"/>
              </a:lnSpc>
              <a:spcBef>
                <a:spcPct val="0"/>
              </a:spcBef>
              <a:spcAft>
                <a:spcPct val="0"/>
              </a:spcAft>
              <a:buClrTx/>
              <a:buSzTx/>
              <a:tabLst/>
            </a:pPr>
            <a:r>
              <a:rPr lang="en-US" altLang="en-US" sz="2000" b="1" dirty="0">
                <a:solidFill>
                  <a:schemeClr val="tx1"/>
                </a:solidFill>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116 brain regions (AAL atlas)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Edges: </a:t>
            </a:r>
          </a:p>
          <a:p>
            <a:pPr marL="0" marR="0" lvl="0" indent="0" algn="just" defTabSz="914400" rtl="0" eaLnBrk="0" fontAlgn="base" latinLnBrk="0" hangingPunct="0">
              <a:lnSpc>
                <a:spcPct val="100000"/>
              </a:lnSpc>
              <a:spcBef>
                <a:spcPct val="0"/>
              </a:spcBef>
              <a:spcAft>
                <a:spcPct val="0"/>
              </a:spcAft>
              <a:buClrTx/>
              <a:buSzTx/>
              <a:tabLst/>
            </a:pPr>
            <a:r>
              <a:rPr lang="en-US" altLang="en-US" sz="2000" b="1" dirty="0">
                <a:solidFill>
                  <a:schemeClr val="tx1"/>
                </a:solidFill>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Structural connectivity template (</a:t>
            </a:r>
            <a:r>
              <a:rPr kumimoji="0" lang="en-US" altLang="en-US" sz="2000" b="0" i="0" u="none" strike="noStrike" cap="none" normalizeH="0" baseline="0" dirty="0" err="1">
                <a:ln>
                  <a:noFill/>
                </a:ln>
                <a:solidFill>
                  <a:schemeClr val="tx1"/>
                </a:solidFill>
                <a:effectLst/>
                <a:latin typeface="Arial" panose="020B0604020202020204" pitchFamily="34" charset="0"/>
              </a:rPr>
              <a:t>thresholded</a:t>
            </a:r>
            <a:r>
              <a:rPr kumimoji="0" lang="en-US" altLang="en-US" sz="2000" b="0" i="0" u="none" strike="noStrike" cap="none" normalizeH="0" baseline="0" dirty="0">
                <a:ln>
                  <a:noFill/>
                </a:ln>
                <a:solidFill>
                  <a:schemeClr val="tx1"/>
                </a:solidFill>
                <a:effectLst/>
                <a:latin typeface="Arial" panose="020B0604020202020204" pitchFamily="34" charset="0"/>
              </a:rPr>
              <a:t> 	Euclidean distance)</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Node features: </a:t>
            </a:r>
          </a:p>
          <a:p>
            <a:pPr marL="0" marR="0" lvl="0" indent="0" algn="just" defTabSz="914400" rtl="0" eaLnBrk="0" fontAlgn="base" latinLnBrk="0" hangingPunct="0">
              <a:lnSpc>
                <a:spcPct val="100000"/>
              </a:lnSpc>
              <a:spcBef>
                <a:spcPct val="0"/>
              </a:spcBef>
              <a:spcAft>
                <a:spcPct val="0"/>
              </a:spcAft>
              <a:buClrTx/>
              <a:buSzTx/>
              <a:tabLst/>
            </a:pPr>
            <a:r>
              <a:rPr lang="en-US" altLang="en-US" sz="2000" b="1" dirty="0">
                <a:solidFill>
                  <a:schemeClr val="tx1"/>
                </a:solidFill>
                <a:latin typeface="Arial" panose="020B0604020202020204" pitchFamily="34" charset="0"/>
              </a:rPr>
              <a:t>	</a:t>
            </a:r>
            <a:r>
              <a:rPr kumimoji="0" lang="en-US" altLang="en-US" sz="2000" b="0" i="0" u="none" strike="noStrike" cap="none" normalizeH="0" baseline="0" dirty="0">
                <a:ln>
                  <a:noFill/>
                </a:ln>
                <a:solidFill>
                  <a:schemeClr val="tx1"/>
                </a:solidFill>
                <a:effectLst/>
                <a:latin typeface="Arial" panose="020B0604020202020204" pitchFamily="34" charset="0"/>
              </a:rPr>
              <a:t>MRI regional + clinical features</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Labels: </a:t>
            </a:r>
          </a:p>
          <a:p>
            <a:pPr marL="0" marR="0" lvl="0" indent="0" algn="just" defTabSz="914400" rtl="0" eaLnBrk="0" fontAlgn="base" latinLnBrk="0" hangingPunct="0">
              <a:lnSpc>
                <a:spcPct val="100000"/>
              </a:lnSpc>
              <a:spcBef>
                <a:spcPct val="0"/>
              </a:spcBef>
              <a:spcAft>
                <a:spcPct val="0"/>
              </a:spcAft>
              <a:buClrTx/>
              <a:buSzTx/>
              <a:tabLst/>
            </a:pPr>
            <a:r>
              <a:rPr lang="en-US" altLang="en-US" sz="2000" b="1" dirty="0">
                <a:solidFill>
                  <a:schemeClr val="tx1"/>
                </a:solidFill>
                <a:latin typeface="Arial" panose="020B0604020202020204" pitchFamily="34" charset="0"/>
              </a:rPr>
              <a:t>	</a:t>
            </a:r>
            <a:r>
              <a:rPr kumimoji="0" lang="en-US" altLang="en-US" sz="2000" b="0" i="0" u="none" strike="noStrike" cap="none" normalizeH="0" baseline="0" dirty="0" err="1">
                <a:ln>
                  <a:noFill/>
                </a:ln>
                <a:solidFill>
                  <a:schemeClr val="tx1"/>
                </a:solidFill>
                <a:effectLst/>
                <a:latin typeface="Arial" panose="020B0604020202020204" pitchFamily="34" charset="0"/>
              </a:rPr>
              <a:t>NonDemented</a:t>
            </a:r>
            <a:r>
              <a:rPr kumimoji="0" lang="en-US" altLang="en-US" sz="2000" b="0" i="0" u="none" strike="noStrike" cap="none" normalizeH="0" baseline="0" dirty="0">
                <a:ln>
                  <a:noFill/>
                </a:ln>
                <a:solidFill>
                  <a:schemeClr val="tx1"/>
                </a:solidFill>
                <a:effectLst/>
                <a:latin typeface="Arial" panose="020B0604020202020204" pitchFamily="34" charset="0"/>
              </a:rPr>
              <a:t> (0) / Demented (1)</a:t>
            </a:r>
          </a:p>
        </p:txBody>
      </p:sp>
    </p:spTree>
    <p:extLst>
      <p:ext uri="{BB962C8B-B14F-4D97-AF65-F5344CB8AC3E}">
        <p14:creationId xmlns:p14="http://schemas.microsoft.com/office/powerpoint/2010/main" val="2732428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Models</a:t>
            </a:r>
            <a:endParaRPr dirty="0"/>
          </a:p>
        </p:txBody>
      </p:sp>
      <p:sp>
        <p:nvSpPr>
          <p:cNvPr id="600" name="Google Shape;600;p35"/>
          <p:cNvSpPr txBox="1">
            <a:spLocks noGrp="1"/>
          </p:cNvSpPr>
          <p:nvPr>
            <p:ph type="subTitle" idx="1"/>
          </p:nvPr>
        </p:nvSpPr>
        <p:spPr>
          <a:xfrm>
            <a:off x="721052" y="1710161"/>
            <a:ext cx="2924515" cy="1180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SVM, </a:t>
            </a:r>
          </a:p>
          <a:p>
            <a:pPr marL="171450" lvl="0" indent="-171450" algn="l" rtl="0">
              <a:spcBef>
                <a:spcPts val="0"/>
              </a:spcBef>
              <a:spcAft>
                <a:spcPts val="0"/>
              </a:spcAft>
              <a:buFont typeface="Arial" panose="020B0604020202020204" pitchFamily="34" charset="0"/>
              <a:buChar char="•"/>
            </a:pPr>
            <a:r>
              <a:rPr lang="en-US" sz="1600" dirty="0"/>
              <a:t>Random Forest</a:t>
            </a:r>
          </a:p>
          <a:p>
            <a:pPr marL="171450" lvl="0" indent="-171450" algn="l" rtl="0">
              <a:spcBef>
                <a:spcPts val="0"/>
              </a:spcBef>
              <a:spcAft>
                <a:spcPts val="0"/>
              </a:spcAft>
              <a:buFont typeface="Arial" panose="020B0604020202020204" pitchFamily="34" charset="0"/>
              <a:buChar char="•"/>
            </a:pPr>
            <a:r>
              <a:rPr lang="en-US" sz="1600" dirty="0"/>
              <a:t>Logistic Regression </a:t>
            </a:r>
          </a:p>
          <a:p>
            <a:pPr marL="171450" lvl="0" indent="-171450">
              <a:buFont typeface="Arial" panose="020B0604020202020204" pitchFamily="34" charset="0"/>
              <a:buChar char="•"/>
            </a:pPr>
            <a:r>
              <a:rPr lang="en-US" sz="1600" dirty="0"/>
              <a:t>MLP.</a:t>
            </a:r>
          </a:p>
          <a:p>
            <a:pPr marL="0" lvl="0" indent="0" algn="l" rtl="0">
              <a:spcBef>
                <a:spcPts val="0"/>
              </a:spcBef>
              <a:spcAft>
                <a:spcPts val="0"/>
              </a:spcAft>
              <a:buNone/>
            </a:pPr>
            <a:endParaRPr sz="1600" dirty="0"/>
          </a:p>
        </p:txBody>
      </p:sp>
      <p:sp>
        <p:nvSpPr>
          <p:cNvPr id="601" name="Google Shape;601;p35"/>
          <p:cNvSpPr txBox="1">
            <a:spLocks noGrp="1"/>
          </p:cNvSpPr>
          <p:nvPr>
            <p:ph type="subTitle" idx="2"/>
          </p:nvPr>
        </p:nvSpPr>
        <p:spPr>
          <a:xfrm>
            <a:off x="3580051" y="1710150"/>
            <a:ext cx="1986000" cy="1180500"/>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600" dirty="0"/>
              <a:t>GCN</a:t>
            </a:r>
          </a:p>
          <a:p>
            <a:pPr marL="171450" lvl="0" indent="-171450">
              <a:buFont typeface="Arial" panose="020B0604020202020204" pitchFamily="34" charset="0"/>
              <a:buChar char="•"/>
            </a:pPr>
            <a:r>
              <a:rPr lang="en-US" sz="1600" dirty="0"/>
              <a:t>GAT</a:t>
            </a:r>
          </a:p>
          <a:p>
            <a:pPr marL="171450" lvl="0" indent="-171450">
              <a:buFont typeface="Arial" panose="020B0604020202020204" pitchFamily="34" charset="0"/>
              <a:buChar char="•"/>
            </a:pPr>
            <a:endParaRPr sz="1600" dirty="0"/>
          </a:p>
        </p:txBody>
      </p:sp>
      <p:sp>
        <p:nvSpPr>
          <p:cNvPr id="604" name="Google Shape;604;p35"/>
          <p:cNvSpPr txBox="1">
            <a:spLocks noGrp="1"/>
          </p:cNvSpPr>
          <p:nvPr>
            <p:ph type="subTitle" idx="7"/>
          </p:nvPr>
        </p:nvSpPr>
        <p:spPr>
          <a:xfrm>
            <a:off x="721953" y="1336275"/>
            <a:ext cx="2502510" cy="468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Classical ML, DL Model</a:t>
            </a:r>
            <a:endParaRPr dirty="0"/>
          </a:p>
        </p:txBody>
      </p:sp>
      <p:sp>
        <p:nvSpPr>
          <p:cNvPr id="605" name="Google Shape;605;p35"/>
          <p:cNvSpPr txBox="1">
            <a:spLocks noGrp="1"/>
          </p:cNvSpPr>
          <p:nvPr>
            <p:ph type="subTitle" idx="8"/>
          </p:nvPr>
        </p:nvSpPr>
        <p:spPr>
          <a:xfrm>
            <a:off x="3580951" y="1336263"/>
            <a:ext cx="1984200" cy="377100"/>
          </a:xfrm>
          <a:prstGeom prst="rect">
            <a:avLst/>
          </a:prstGeom>
        </p:spPr>
        <p:txBody>
          <a:bodyPr spcFirstLastPara="1" wrap="square" lIns="91425" tIns="91425" rIns="91425" bIns="91425" anchor="b" anchorCtr="0">
            <a:noAutofit/>
          </a:bodyPr>
          <a:lstStyle/>
          <a:p>
            <a:pPr marL="0" lvl="0" indent="0"/>
            <a:r>
              <a:rPr lang="en-US" dirty="0"/>
              <a:t>Graph Neural Networks </a:t>
            </a:r>
          </a:p>
        </p:txBody>
      </p:sp>
      <p:sp>
        <p:nvSpPr>
          <p:cNvPr id="606" name="Google Shape;606;p35"/>
          <p:cNvSpPr txBox="1">
            <a:spLocks noGrp="1"/>
          </p:cNvSpPr>
          <p:nvPr>
            <p:ph type="subTitle" idx="9"/>
          </p:nvPr>
        </p:nvSpPr>
        <p:spPr>
          <a:xfrm>
            <a:off x="6439948" y="1336275"/>
            <a:ext cx="1984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Graph Neural Networks </a:t>
            </a:r>
            <a:endParaRPr dirty="0"/>
          </a:p>
        </p:txBody>
      </p:sp>
      <p:sp>
        <p:nvSpPr>
          <p:cNvPr id="607" name="Google Shape;607;p35"/>
          <p:cNvSpPr txBox="1">
            <a:spLocks noGrp="1"/>
          </p:cNvSpPr>
          <p:nvPr>
            <p:ph type="subTitle" idx="5"/>
          </p:nvPr>
        </p:nvSpPr>
        <p:spPr>
          <a:xfrm>
            <a:off x="6439048" y="1710161"/>
            <a:ext cx="1986000" cy="1180500"/>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600" dirty="0"/>
              <a:t>GNN embeddings (GCN)+ classical ML</a:t>
            </a:r>
          </a:p>
          <a:p>
            <a:pPr marL="171450" lvl="0" indent="-171450">
              <a:buFont typeface="Arial" panose="020B0604020202020204" pitchFamily="34" charset="0"/>
              <a:buChar char="•"/>
            </a:pPr>
            <a:r>
              <a:rPr lang="en-US" sz="1600" dirty="0"/>
              <a:t>GCN+MLP</a:t>
            </a:r>
            <a:endParaRPr sz="1600" dirty="0"/>
          </a:p>
        </p:txBody>
      </p:sp>
      <p:sp>
        <p:nvSpPr>
          <p:cNvPr id="19" name="AutoShape 4" descr="Uploaded image">
            <a:extLst>
              <a:ext uri="{FF2B5EF4-FFF2-40B4-BE49-F238E27FC236}">
                <a16:creationId xmlns:a16="http://schemas.microsoft.com/office/drawing/2014/main" id="{D2279FFD-E6A5-7E03-9BE4-6CCC496A0F8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descr="A diagram of machine learning&#10;&#10;AI-generated content may be incorrect.">
            <a:extLst>
              <a:ext uri="{FF2B5EF4-FFF2-40B4-BE49-F238E27FC236}">
                <a16:creationId xmlns:a16="http://schemas.microsoft.com/office/drawing/2014/main" id="{0F67F51D-8CF4-514C-2FD5-0100E2B79330}"/>
              </a:ext>
            </a:extLst>
          </p:cNvPr>
          <p:cNvPicPr>
            <a:picLocks noChangeAspect="1"/>
          </p:cNvPicPr>
          <p:nvPr/>
        </p:nvPicPr>
        <p:blipFill>
          <a:blip r:embed="rId3"/>
          <a:srcRect b="53570"/>
          <a:stretch>
            <a:fillRect/>
          </a:stretch>
        </p:blipFill>
        <p:spPr>
          <a:xfrm>
            <a:off x="408707" y="2990850"/>
            <a:ext cx="4763963" cy="1068810"/>
          </a:xfrm>
          <a:prstGeom prst="rect">
            <a:avLst/>
          </a:prstGeom>
        </p:spPr>
      </p:pic>
      <p:pic>
        <p:nvPicPr>
          <p:cNvPr id="24" name="Picture 23" descr="A diagram of machine learning&#10;&#10;AI-generated content may be incorrect.">
            <a:extLst>
              <a:ext uri="{FF2B5EF4-FFF2-40B4-BE49-F238E27FC236}">
                <a16:creationId xmlns:a16="http://schemas.microsoft.com/office/drawing/2014/main" id="{B4F112E2-C30E-E88A-AD41-EF2380361060}"/>
              </a:ext>
            </a:extLst>
          </p:cNvPr>
          <p:cNvPicPr>
            <a:picLocks noChangeAspect="1"/>
          </p:cNvPicPr>
          <p:nvPr/>
        </p:nvPicPr>
        <p:blipFill>
          <a:blip r:embed="rId3"/>
          <a:srcRect t="54490"/>
          <a:stretch>
            <a:fillRect/>
          </a:stretch>
        </p:blipFill>
        <p:spPr>
          <a:xfrm>
            <a:off x="450617" y="3991258"/>
            <a:ext cx="4265615" cy="938058"/>
          </a:xfrm>
          <a:prstGeom prst="rect">
            <a:avLst/>
          </a:prstGeom>
        </p:spPr>
      </p:pic>
      <p:pic>
        <p:nvPicPr>
          <p:cNvPr id="3080" name="Picture 8">
            <a:extLst>
              <a:ext uri="{FF2B5EF4-FFF2-40B4-BE49-F238E27FC236}">
                <a16:creationId xmlns:a16="http://schemas.microsoft.com/office/drawing/2014/main" id="{0B64A8EB-1016-2D88-2C5A-B7418E990B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501" b="19804"/>
          <a:stretch>
            <a:fillRect/>
          </a:stretch>
        </p:blipFill>
        <p:spPr bwMode="auto">
          <a:xfrm>
            <a:off x="5287992" y="3111620"/>
            <a:ext cx="3724235" cy="1745052"/>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oogle Shape;838;p47">
            <a:extLst>
              <a:ext uri="{FF2B5EF4-FFF2-40B4-BE49-F238E27FC236}">
                <a16:creationId xmlns:a16="http://schemas.microsoft.com/office/drawing/2014/main" id="{EC3EE683-4FAA-35B1-4636-27F9290A803F}"/>
              </a:ext>
            </a:extLst>
          </p:cNvPr>
          <p:cNvGrpSpPr/>
          <p:nvPr/>
        </p:nvGrpSpPr>
        <p:grpSpPr>
          <a:xfrm>
            <a:off x="8193386" y="90503"/>
            <a:ext cx="796705" cy="669987"/>
            <a:chOff x="5722347" y="2381587"/>
            <a:chExt cx="2706562" cy="2144691"/>
          </a:xfrm>
        </p:grpSpPr>
        <p:sp>
          <p:nvSpPr>
            <p:cNvPr id="28" name="Google Shape;839;p47">
              <a:extLst>
                <a:ext uri="{FF2B5EF4-FFF2-40B4-BE49-F238E27FC236}">
                  <a16:creationId xmlns:a16="http://schemas.microsoft.com/office/drawing/2014/main" id="{F1FB1445-CC6E-D1A3-0FC5-6F6A0E2FCFED}"/>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0;p47">
              <a:extLst>
                <a:ext uri="{FF2B5EF4-FFF2-40B4-BE49-F238E27FC236}">
                  <a16:creationId xmlns:a16="http://schemas.microsoft.com/office/drawing/2014/main" id="{EDB3933C-9BFC-2C7E-3309-7A577D9411C7}"/>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1;p47">
              <a:extLst>
                <a:ext uri="{FF2B5EF4-FFF2-40B4-BE49-F238E27FC236}">
                  <a16:creationId xmlns:a16="http://schemas.microsoft.com/office/drawing/2014/main" id="{587A68CE-5F14-EDEA-6978-86EE5537C8A5}"/>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2;p47">
              <a:extLst>
                <a:ext uri="{FF2B5EF4-FFF2-40B4-BE49-F238E27FC236}">
                  <a16:creationId xmlns:a16="http://schemas.microsoft.com/office/drawing/2014/main" id="{AA0DE684-F40F-FB91-C739-B8C4D6E6A790}"/>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3;p47">
              <a:extLst>
                <a:ext uri="{FF2B5EF4-FFF2-40B4-BE49-F238E27FC236}">
                  <a16:creationId xmlns:a16="http://schemas.microsoft.com/office/drawing/2014/main" id="{6C6CFE7A-2B9B-311E-4AE6-934C409A51DA}"/>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4;p47">
              <a:extLst>
                <a:ext uri="{FF2B5EF4-FFF2-40B4-BE49-F238E27FC236}">
                  <a16:creationId xmlns:a16="http://schemas.microsoft.com/office/drawing/2014/main" id="{06C997C3-85CA-EF0C-12ED-44D4C648FBA3}"/>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5;p47">
              <a:extLst>
                <a:ext uri="{FF2B5EF4-FFF2-40B4-BE49-F238E27FC236}">
                  <a16:creationId xmlns:a16="http://schemas.microsoft.com/office/drawing/2014/main" id="{82F0CED6-901A-B3E1-4F3D-EEC396A2D92B}"/>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6;p47">
              <a:extLst>
                <a:ext uri="{FF2B5EF4-FFF2-40B4-BE49-F238E27FC236}">
                  <a16:creationId xmlns:a16="http://schemas.microsoft.com/office/drawing/2014/main" id="{3ED77B93-6FA3-D0D5-E860-0BD6C299B37B}"/>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7;p47">
              <a:extLst>
                <a:ext uri="{FF2B5EF4-FFF2-40B4-BE49-F238E27FC236}">
                  <a16:creationId xmlns:a16="http://schemas.microsoft.com/office/drawing/2014/main" id="{B7877D2B-8AED-3589-5793-FA9C261E4943}"/>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8;p47">
              <a:extLst>
                <a:ext uri="{FF2B5EF4-FFF2-40B4-BE49-F238E27FC236}">
                  <a16:creationId xmlns:a16="http://schemas.microsoft.com/office/drawing/2014/main" id="{EAA81480-0F18-C88A-7363-BF9BF5501C51}"/>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9;p47">
              <a:extLst>
                <a:ext uri="{FF2B5EF4-FFF2-40B4-BE49-F238E27FC236}">
                  <a16:creationId xmlns:a16="http://schemas.microsoft.com/office/drawing/2014/main" id="{25CCBA0A-C30D-070D-F5FA-8B499E6156BB}"/>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0;p47">
              <a:extLst>
                <a:ext uri="{FF2B5EF4-FFF2-40B4-BE49-F238E27FC236}">
                  <a16:creationId xmlns:a16="http://schemas.microsoft.com/office/drawing/2014/main" id="{B135E6A4-1E08-EA78-F2A4-00E0E7D6D8D7}"/>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1;p47">
              <a:extLst>
                <a:ext uri="{FF2B5EF4-FFF2-40B4-BE49-F238E27FC236}">
                  <a16:creationId xmlns:a16="http://schemas.microsoft.com/office/drawing/2014/main" id="{C2FF256B-FF6A-9A7F-3D85-3628C1E835C4}"/>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52;p47">
              <a:extLst>
                <a:ext uri="{FF2B5EF4-FFF2-40B4-BE49-F238E27FC236}">
                  <a16:creationId xmlns:a16="http://schemas.microsoft.com/office/drawing/2014/main" id="{5CFA64DC-0955-657D-318C-5581C1D167D5}"/>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3;p47">
              <a:extLst>
                <a:ext uri="{FF2B5EF4-FFF2-40B4-BE49-F238E27FC236}">
                  <a16:creationId xmlns:a16="http://schemas.microsoft.com/office/drawing/2014/main" id="{0D9D2535-7CB8-7FEE-9ED3-DAF2E31E2666}"/>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4;p47">
              <a:extLst>
                <a:ext uri="{FF2B5EF4-FFF2-40B4-BE49-F238E27FC236}">
                  <a16:creationId xmlns:a16="http://schemas.microsoft.com/office/drawing/2014/main" id="{335504C1-AC15-A5EF-7E62-771C1DB503AE}"/>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5;p47">
              <a:extLst>
                <a:ext uri="{FF2B5EF4-FFF2-40B4-BE49-F238E27FC236}">
                  <a16:creationId xmlns:a16="http://schemas.microsoft.com/office/drawing/2014/main" id="{32569E05-90E3-54F9-99C3-6842D391424E}"/>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6;p47">
              <a:extLst>
                <a:ext uri="{FF2B5EF4-FFF2-40B4-BE49-F238E27FC236}">
                  <a16:creationId xmlns:a16="http://schemas.microsoft.com/office/drawing/2014/main" id="{017DD56F-9F36-BFC6-8135-4710016490D3}"/>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57;p47">
              <a:extLst>
                <a:ext uri="{FF2B5EF4-FFF2-40B4-BE49-F238E27FC236}">
                  <a16:creationId xmlns:a16="http://schemas.microsoft.com/office/drawing/2014/main" id="{BCBA8531-5307-7E00-2CB4-493D704E123E}"/>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8;p47">
              <a:extLst>
                <a:ext uri="{FF2B5EF4-FFF2-40B4-BE49-F238E27FC236}">
                  <a16:creationId xmlns:a16="http://schemas.microsoft.com/office/drawing/2014/main" id="{7ABB25E7-0B93-4FAD-FF03-B75837FAB25B}"/>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59;p47">
              <a:extLst>
                <a:ext uri="{FF2B5EF4-FFF2-40B4-BE49-F238E27FC236}">
                  <a16:creationId xmlns:a16="http://schemas.microsoft.com/office/drawing/2014/main" id="{2BA6D89E-DF92-EE84-2CD4-D7D97FD8C898}"/>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0;p47">
              <a:extLst>
                <a:ext uri="{FF2B5EF4-FFF2-40B4-BE49-F238E27FC236}">
                  <a16:creationId xmlns:a16="http://schemas.microsoft.com/office/drawing/2014/main" id="{A0167D0C-37C8-E82C-80AC-1E6BCC999A60}"/>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1;p47">
              <a:extLst>
                <a:ext uri="{FF2B5EF4-FFF2-40B4-BE49-F238E27FC236}">
                  <a16:creationId xmlns:a16="http://schemas.microsoft.com/office/drawing/2014/main" id="{B794D883-51CA-E333-0D16-816F23F7EAD7}"/>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2;p47">
              <a:extLst>
                <a:ext uri="{FF2B5EF4-FFF2-40B4-BE49-F238E27FC236}">
                  <a16:creationId xmlns:a16="http://schemas.microsoft.com/office/drawing/2014/main" id="{94B1422A-DCF4-9160-E4EA-06F2CBF5954E}"/>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3;p47">
              <a:extLst>
                <a:ext uri="{FF2B5EF4-FFF2-40B4-BE49-F238E27FC236}">
                  <a16:creationId xmlns:a16="http://schemas.microsoft.com/office/drawing/2014/main" id="{D7D6E327-80BB-86C9-3344-21077F3E0E32}"/>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4;p47">
              <a:extLst>
                <a:ext uri="{FF2B5EF4-FFF2-40B4-BE49-F238E27FC236}">
                  <a16:creationId xmlns:a16="http://schemas.microsoft.com/office/drawing/2014/main" id="{FCAAF5AC-A840-C6D0-8365-33968EDE74CA}"/>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5;p47">
              <a:extLst>
                <a:ext uri="{FF2B5EF4-FFF2-40B4-BE49-F238E27FC236}">
                  <a16:creationId xmlns:a16="http://schemas.microsoft.com/office/drawing/2014/main" id="{5C0B7265-D390-34A2-CDB2-C3E555CF1D3A}"/>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6;p47">
              <a:extLst>
                <a:ext uri="{FF2B5EF4-FFF2-40B4-BE49-F238E27FC236}">
                  <a16:creationId xmlns:a16="http://schemas.microsoft.com/office/drawing/2014/main" id="{A55696A1-0FEF-9290-47E8-0FDA72F19970}"/>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7;p47">
              <a:extLst>
                <a:ext uri="{FF2B5EF4-FFF2-40B4-BE49-F238E27FC236}">
                  <a16:creationId xmlns:a16="http://schemas.microsoft.com/office/drawing/2014/main" id="{C82B92B5-4C53-99AD-BE6B-E4884B59A748}"/>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8;p47">
              <a:extLst>
                <a:ext uri="{FF2B5EF4-FFF2-40B4-BE49-F238E27FC236}">
                  <a16:creationId xmlns:a16="http://schemas.microsoft.com/office/drawing/2014/main" id="{20ECD665-84A6-4F09-A7E0-A575888A0F71}"/>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9;p47">
              <a:extLst>
                <a:ext uri="{FF2B5EF4-FFF2-40B4-BE49-F238E27FC236}">
                  <a16:creationId xmlns:a16="http://schemas.microsoft.com/office/drawing/2014/main" id="{C65FA7CF-7972-FB75-B1B4-9D56F85F3A9E}"/>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70;p47">
              <a:extLst>
                <a:ext uri="{FF2B5EF4-FFF2-40B4-BE49-F238E27FC236}">
                  <a16:creationId xmlns:a16="http://schemas.microsoft.com/office/drawing/2014/main" id="{2DB05A4C-CDB4-E2D2-8D2D-4B79B6EC4FE7}"/>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71;p47">
              <a:extLst>
                <a:ext uri="{FF2B5EF4-FFF2-40B4-BE49-F238E27FC236}">
                  <a16:creationId xmlns:a16="http://schemas.microsoft.com/office/drawing/2014/main" id="{E28D0BBC-FF8B-3129-7B36-D763832E2499}"/>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72;p47">
              <a:extLst>
                <a:ext uri="{FF2B5EF4-FFF2-40B4-BE49-F238E27FC236}">
                  <a16:creationId xmlns:a16="http://schemas.microsoft.com/office/drawing/2014/main" id="{25B4F29B-234E-C720-B620-B9A6A722E585}"/>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73;p47">
              <a:extLst>
                <a:ext uri="{FF2B5EF4-FFF2-40B4-BE49-F238E27FC236}">
                  <a16:creationId xmlns:a16="http://schemas.microsoft.com/office/drawing/2014/main" id="{EF75A2E8-2CA3-48FD-1056-952BC3A3B25F}"/>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74;p47">
              <a:extLst>
                <a:ext uri="{FF2B5EF4-FFF2-40B4-BE49-F238E27FC236}">
                  <a16:creationId xmlns:a16="http://schemas.microsoft.com/office/drawing/2014/main" id="{189C8141-BE49-425F-0476-8700ABD62545}"/>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75;p47">
              <a:extLst>
                <a:ext uri="{FF2B5EF4-FFF2-40B4-BE49-F238E27FC236}">
                  <a16:creationId xmlns:a16="http://schemas.microsoft.com/office/drawing/2014/main" id="{B98686EC-60D1-CD51-3E2D-628690AB8FAE}"/>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76;p47">
              <a:extLst>
                <a:ext uri="{FF2B5EF4-FFF2-40B4-BE49-F238E27FC236}">
                  <a16:creationId xmlns:a16="http://schemas.microsoft.com/office/drawing/2014/main" id="{49658922-1698-8CD5-FA29-F590A36E3AA1}"/>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77;p47">
              <a:extLst>
                <a:ext uri="{FF2B5EF4-FFF2-40B4-BE49-F238E27FC236}">
                  <a16:creationId xmlns:a16="http://schemas.microsoft.com/office/drawing/2014/main" id="{513136E2-9C7A-2E08-9AC6-2DD4A7319A0E}"/>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78;p47">
              <a:extLst>
                <a:ext uri="{FF2B5EF4-FFF2-40B4-BE49-F238E27FC236}">
                  <a16:creationId xmlns:a16="http://schemas.microsoft.com/office/drawing/2014/main" id="{AF5BB2BB-E754-3EC4-C3CE-D669B9FE4294}"/>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79;p47">
              <a:extLst>
                <a:ext uri="{FF2B5EF4-FFF2-40B4-BE49-F238E27FC236}">
                  <a16:creationId xmlns:a16="http://schemas.microsoft.com/office/drawing/2014/main" id="{178FF62A-0C74-87F7-DC78-E21581412D04}"/>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80;p47">
              <a:extLst>
                <a:ext uri="{FF2B5EF4-FFF2-40B4-BE49-F238E27FC236}">
                  <a16:creationId xmlns:a16="http://schemas.microsoft.com/office/drawing/2014/main" id="{D660FA21-07E4-70D8-8B9C-796FF3D5AF7C}"/>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81;p47">
              <a:extLst>
                <a:ext uri="{FF2B5EF4-FFF2-40B4-BE49-F238E27FC236}">
                  <a16:creationId xmlns:a16="http://schemas.microsoft.com/office/drawing/2014/main" id="{FE8BD991-2F0F-ED8B-806D-50243FCE3C37}"/>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82;p47">
              <a:extLst>
                <a:ext uri="{FF2B5EF4-FFF2-40B4-BE49-F238E27FC236}">
                  <a16:creationId xmlns:a16="http://schemas.microsoft.com/office/drawing/2014/main" id="{2710A562-D881-A469-B364-51C55AFC9BC3}"/>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83;p47">
              <a:extLst>
                <a:ext uri="{FF2B5EF4-FFF2-40B4-BE49-F238E27FC236}">
                  <a16:creationId xmlns:a16="http://schemas.microsoft.com/office/drawing/2014/main" id="{E55D626C-44DB-DF73-C2AA-465B2796F90C}"/>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84;p47">
              <a:extLst>
                <a:ext uri="{FF2B5EF4-FFF2-40B4-BE49-F238E27FC236}">
                  <a16:creationId xmlns:a16="http://schemas.microsoft.com/office/drawing/2014/main" id="{72EEF35D-CFE2-23F4-DC0F-15CD34BE9B01}"/>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85;p47">
              <a:extLst>
                <a:ext uri="{FF2B5EF4-FFF2-40B4-BE49-F238E27FC236}">
                  <a16:creationId xmlns:a16="http://schemas.microsoft.com/office/drawing/2014/main" id="{77A7AA45-D0F2-641E-F4F9-A1E4FCA23916}"/>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86;p47">
              <a:extLst>
                <a:ext uri="{FF2B5EF4-FFF2-40B4-BE49-F238E27FC236}">
                  <a16:creationId xmlns:a16="http://schemas.microsoft.com/office/drawing/2014/main" id="{31D66E41-B004-A8C8-5A80-1CD6A84304BC}"/>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87;p47">
              <a:extLst>
                <a:ext uri="{FF2B5EF4-FFF2-40B4-BE49-F238E27FC236}">
                  <a16:creationId xmlns:a16="http://schemas.microsoft.com/office/drawing/2014/main" id="{6F76DC40-4A14-1787-CDC5-8E355431D30C}"/>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88;p47">
              <a:extLst>
                <a:ext uri="{FF2B5EF4-FFF2-40B4-BE49-F238E27FC236}">
                  <a16:creationId xmlns:a16="http://schemas.microsoft.com/office/drawing/2014/main" id="{A3C8F7DF-A927-7CDF-EAA0-C66EB679BFC9}"/>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889;p47">
              <a:extLst>
                <a:ext uri="{FF2B5EF4-FFF2-40B4-BE49-F238E27FC236}">
                  <a16:creationId xmlns:a16="http://schemas.microsoft.com/office/drawing/2014/main" id="{FF60520B-BDF4-EBCB-2B93-53E7513585E3}"/>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890;p47">
              <a:extLst>
                <a:ext uri="{FF2B5EF4-FFF2-40B4-BE49-F238E27FC236}">
                  <a16:creationId xmlns:a16="http://schemas.microsoft.com/office/drawing/2014/main" id="{1A1AB9AE-6944-F118-8A17-E3CD9E972117}"/>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91;p47">
              <a:extLst>
                <a:ext uri="{FF2B5EF4-FFF2-40B4-BE49-F238E27FC236}">
                  <a16:creationId xmlns:a16="http://schemas.microsoft.com/office/drawing/2014/main" id="{4E59001E-08CA-569D-92B6-6EDCAB365563}"/>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892;p47">
              <a:extLst>
                <a:ext uri="{FF2B5EF4-FFF2-40B4-BE49-F238E27FC236}">
                  <a16:creationId xmlns:a16="http://schemas.microsoft.com/office/drawing/2014/main" id="{14011811-C4E3-7258-3C23-062AA8783525}"/>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893;p47">
              <a:extLst>
                <a:ext uri="{FF2B5EF4-FFF2-40B4-BE49-F238E27FC236}">
                  <a16:creationId xmlns:a16="http://schemas.microsoft.com/office/drawing/2014/main" id="{CAAF5079-7B2E-2B2C-D8BB-F92C806D3373}"/>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94;p47">
              <a:extLst>
                <a:ext uri="{FF2B5EF4-FFF2-40B4-BE49-F238E27FC236}">
                  <a16:creationId xmlns:a16="http://schemas.microsoft.com/office/drawing/2014/main" id="{04DC6A96-EEF7-DCEB-E80F-F66023F871CC}"/>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95;p47">
              <a:extLst>
                <a:ext uri="{FF2B5EF4-FFF2-40B4-BE49-F238E27FC236}">
                  <a16:creationId xmlns:a16="http://schemas.microsoft.com/office/drawing/2014/main" id="{8777D3C3-A430-E6EE-0F7D-7569CF365771}"/>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896;p47">
              <a:extLst>
                <a:ext uri="{FF2B5EF4-FFF2-40B4-BE49-F238E27FC236}">
                  <a16:creationId xmlns:a16="http://schemas.microsoft.com/office/drawing/2014/main" id="{3A8B559B-1BEA-8A0A-FCB1-7B899926E822}"/>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97;p47">
              <a:extLst>
                <a:ext uri="{FF2B5EF4-FFF2-40B4-BE49-F238E27FC236}">
                  <a16:creationId xmlns:a16="http://schemas.microsoft.com/office/drawing/2014/main" id="{89A8FD6C-6786-BF1F-2AED-2FEAE759E111}"/>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898;p47">
              <a:extLst>
                <a:ext uri="{FF2B5EF4-FFF2-40B4-BE49-F238E27FC236}">
                  <a16:creationId xmlns:a16="http://schemas.microsoft.com/office/drawing/2014/main" id="{DC636023-F0A3-979B-1B06-C39CBA4D7867}"/>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899;p47">
              <a:extLst>
                <a:ext uri="{FF2B5EF4-FFF2-40B4-BE49-F238E27FC236}">
                  <a16:creationId xmlns:a16="http://schemas.microsoft.com/office/drawing/2014/main" id="{D7909B0F-F6F0-0178-A7A4-D35DD53B9E00}"/>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900;p47">
              <a:extLst>
                <a:ext uri="{FF2B5EF4-FFF2-40B4-BE49-F238E27FC236}">
                  <a16:creationId xmlns:a16="http://schemas.microsoft.com/office/drawing/2014/main" id="{AAE57B59-1E03-AE21-2BDD-4F49D80DE8C7}"/>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901;p47">
              <a:extLst>
                <a:ext uri="{FF2B5EF4-FFF2-40B4-BE49-F238E27FC236}">
                  <a16:creationId xmlns:a16="http://schemas.microsoft.com/office/drawing/2014/main" id="{2FDE87F3-A50F-6D70-171A-2C5344166B4F}"/>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902;p47">
              <a:extLst>
                <a:ext uri="{FF2B5EF4-FFF2-40B4-BE49-F238E27FC236}">
                  <a16:creationId xmlns:a16="http://schemas.microsoft.com/office/drawing/2014/main" id="{807DE6A7-7822-BC69-2F44-381362E47333}"/>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903;p47">
              <a:extLst>
                <a:ext uri="{FF2B5EF4-FFF2-40B4-BE49-F238E27FC236}">
                  <a16:creationId xmlns:a16="http://schemas.microsoft.com/office/drawing/2014/main" id="{18F486D7-BC9F-76B9-15AA-31806ABF3499}"/>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904;p47">
              <a:extLst>
                <a:ext uri="{FF2B5EF4-FFF2-40B4-BE49-F238E27FC236}">
                  <a16:creationId xmlns:a16="http://schemas.microsoft.com/office/drawing/2014/main" id="{E87210BF-0C8E-FD84-C5AE-4BF0E3B7DE87}"/>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905;p47">
              <a:extLst>
                <a:ext uri="{FF2B5EF4-FFF2-40B4-BE49-F238E27FC236}">
                  <a16:creationId xmlns:a16="http://schemas.microsoft.com/office/drawing/2014/main" id="{D4BEE501-B3CF-3223-45BC-B220816AE858}"/>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906;p47">
              <a:extLst>
                <a:ext uri="{FF2B5EF4-FFF2-40B4-BE49-F238E27FC236}">
                  <a16:creationId xmlns:a16="http://schemas.microsoft.com/office/drawing/2014/main" id="{0CDEF854-40C1-23E1-12C3-FA138DD31E27}"/>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907;p47">
              <a:extLst>
                <a:ext uri="{FF2B5EF4-FFF2-40B4-BE49-F238E27FC236}">
                  <a16:creationId xmlns:a16="http://schemas.microsoft.com/office/drawing/2014/main" id="{FC2896CD-6056-22C1-975F-FC54AAB35CC1}"/>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908;p47">
              <a:extLst>
                <a:ext uri="{FF2B5EF4-FFF2-40B4-BE49-F238E27FC236}">
                  <a16:creationId xmlns:a16="http://schemas.microsoft.com/office/drawing/2014/main" id="{ACAF294A-BD5B-514B-3E13-85AD928A2EAA}"/>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909;p47">
              <a:extLst>
                <a:ext uri="{FF2B5EF4-FFF2-40B4-BE49-F238E27FC236}">
                  <a16:creationId xmlns:a16="http://schemas.microsoft.com/office/drawing/2014/main" id="{23AF1309-7124-ECA0-39A0-3F12907DB581}"/>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910;p47">
              <a:extLst>
                <a:ext uri="{FF2B5EF4-FFF2-40B4-BE49-F238E27FC236}">
                  <a16:creationId xmlns:a16="http://schemas.microsoft.com/office/drawing/2014/main" id="{C51E8F88-BCCC-4140-2122-541AFFF0C7AA}"/>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911;p47">
              <a:extLst>
                <a:ext uri="{FF2B5EF4-FFF2-40B4-BE49-F238E27FC236}">
                  <a16:creationId xmlns:a16="http://schemas.microsoft.com/office/drawing/2014/main" id="{0410EF89-F65A-EF1D-6F9E-D16377A537E1}"/>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912;p47">
              <a:extLst>
                <a:ext uri="{FF2B5EF4-FFF2-40B4-BE49-F238E27FC236}">
                  <a16:creationId xmlns:a16="http://schemas.microsoft.com/office/drawing/2014/main" id="{1013BBCB-947B-D385-6D6A-91FC5C94524C}"/>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913;p47">
              <a:extLst>
                <a:ext uri="{FF2B5EF4-FFF2-40B4-BE49-F238E27FC236}">
                  <a16:creationId xmlns:a16="http://schemas.microsoft.com/office/drawing/2014/main" id="{E84C4D12-823F-C324-0605-A780D24CE82C}"/>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914;p47">
              <a:extLst>
                <a:ext uri="{FF2B5EF4-FFF2-40B4-BE49-F238E27FC236}">
                  <a16:creationId xmlns:a16="http://schemas.microsoft.com/office/drawing/2014/main" id="{4E8FDB1E-F28C-21AD-E2E7-E08EDDB8B01D}"/>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800;p47">
            <a:extLst>
              <a:ext uri="{FF2B5EF4-FFF2-40B4-BE49-F238E27FC236}">
                <a16:creationId xmlns:a16="http://schemas.microsoft.com/office/drawing/2014/main" id="{1A6D3B7C-3EEE-241E-1234-8FE7F30EE4D2}"/>
              </a:ext>
            </a:extLst>
          </p:cNvPr>
          <p:cNvGrpSpPr/>
          <p:nvPr/>
        </p:nvGrpSpPr>
        <p:grpSpPr>
          <a:xfrm flipH="1">
            <a:off x="126747" y="504496"/>
            <a:ext cx="615637" cy="500440"/>
            <a:chOff x="720011" y="2311306"/>
            <a:chExt cx="2859963" cy="2297201"/>
          </a:xfrm>
        </p:grpSpPr>
        <p:sp>
          <p:nvSpPr>
            <p:cNvPr id="630" name="Google Shape;801;p47">
              <a:extLst>
                <a:ext uri="{FF2B5EF4-FFF2-40B4-BE49-F238E27FC236}">
                  <a16:creationId xmlns:a16="http://schemas.microsoft.com/office/drawing/2014/main" id="{2D515B17-1F48-A661-3034-AC130D5B9E95}"/>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802;p47">
              <a:extLst>
                <a:ext uri="{FF2B5EF4-FFF2-40B4-BE49-F238E27FC236}">
                  <a16:creationId xmlns:a16="http://schemas.microsoft.com/office/drawing/2014/main" id="{BC7E7DEB-E8EC-FF5D-A15B-16E2D682B443}"/>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803;p47">
              <a:extLst>
                <a:ext uri="{FF2B5EF4-FFF2-40B4-BE49-F238E27FC236}">
                  <a16:creationId xmlns:a16="http://schemas.microsoft.com/office/drawing/2014/main" id="{C16A2A2C-F22A-B2A5-7846-AE8064DD30D2}"/>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804;p47">
              <a:extLst>
                <a:ext uri="{FF2B5EF4-FFF2-40B4-BE49-F238E27FC236}">
                  <a16:creationId xmlns:a16="http://schemas.microsoft.com/office/drawing/2014/main" id="{FCFE6F2E-B574-2C47-F751-FA93C6F6D0D9}"/>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805;p47">
              <a:extLst>
                <a:ext uri="{FF2B5EF4-FFF2-40B4-BE49-F238E27FC236}">
                  <a16:creationId xmlns:a16="http://schemas.microsoft.com/office/drawing/2014/main" id="{6A775EE4-9738-B1EF-DAB9-A7836B64BD14}"/>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806;p47">
              <a:extLst>
                <a:ext uri="{FF2B5EF4-FFF2-40B4-BE49-F238E27FC236}">
                  <a16:creationId xmlns:a16="http://schemas.microsoft.com/office/drawing/2014/main" id="{AAE98C4E-C346-A192-12E0-2F38FADAF123}"/>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807;p47">
              <a:extLst>
                <a:ext uri="{FF2B5EF4-FFF2-40B4-BE49-F238E27FC236}">
                  <a16:creationId xmlns:a16="http://schemas.microsoft.com/office/drawing/2014/main" id="{16764846-0906-13F8-FF11-9EEE4E746780}"/>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08;p47">
              <a:extLst>
                <a:ext uri="{FF2B5EF4-FFF2-40B4-BE49-F238E27FC236}">
                  <a16:creationId xmlns:a16="http://schemas.microsoft.com/office/drawing/2014/main" id="{492A78EF-6494-69B0-0E70-746B59637DA3}"/>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09;p47">
              <a:extLst>
                <a:ext uri="{FF2B5EF4-FFF2-40B4-BE49-F238E27FC236}">
                  <a16:creationId xmlns:a16="http://schemas.microsoft.com/office/drawing/2014/main" id="{56E76B50-1CC1-E9B4-3964-FB959292CBDE}"/>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10;p47">
              <a:extLst>
                <a:ext uri="{FF2B5EF4-FFF2-40B4-BE49-F238E27FC236}">
                  <a16:creationId xmlns:a16="http://schemas.microsoft.com/office/drawing/2014/main" id="{916F405C-0350-3727-07C6-1F0B4E8A4430}"/>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811;p47">
              <a:extLst>
                <a:ext uri="{FF2B5EF4-FFF2-40B4-BE49-F238E27FC236}">
                  <a16:creationId xmlns:a16="http://schemas.microsoft.com/office/drawing/2014/main" id="{0255D80E-7FC7-F913-4D59-D8D2E6CB4EEF}"/>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812;p47">
              <a:extLst>
                <a:ext uri="{FF2B5EF4-FFF2-40B4-BE49-F238E27FC236}">
                  <a16:creationId xmlns:a16="http://schemas.microsoft.com/office/drawing/2014/main" id="{22D239B4-0CC8-E339-0A5F-7B455C3669AB}"/>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813;p47">
              <a:extLst>
                <a:ext uri="{FF2B5EF4-FFF2-40B4-BE49-F238E27FC236}">
                  <a16:creationId xmlns:a16="http://schemas.microsoft.com/office/drawing/2014/main" id="{DC8A416E-2738-187B-8818-381F37CDB2AA}"/>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814;p47">
              <a:extLst>
                <a:ext uri="{FF2B5EF4-FFF2-40B4-BE49-F238E27FC236}">
                  <a16:creationId xmlns:a16="http://schemas.microsoft.com/office/drawing/2014/main" id="{31B6AB6F-9C8E-23A9-2D99-434382FADE65}"/>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815;p47">
              <a:extLst>
                <a:ext uri="{FF2B5EF4-FFF2-40B4-BE49-F238E27FC236}">
                  <a16:creationId xmlns:a16="http://schemas.microsoft.com/office/drawing/2014/main" id="{07146267-405C-F1BA-9F9B-629479B887A6}"/>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816;p47">
              <a:extLst>
                <a:ext uri="{FF2B5EF4-FFF2-40B4-BE49-F238E27FC236}">
                  <a16:creationId xmlns:a16="http://schemas.microsoft.com/office/drawing/2014/main" id="{2B8FE10C-6299-E3F0-D666-10B6D48FA005}"/>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817;p47">
              <a:extLst>
                <a:ext uri="{FF2B5EF4-FFF2-40B4-BE49-F238E27FC236}">
                  <a16:creationId xmlns:a16="http://schemas.microsoft.com/office/drawing/2014/main" id="{20808ADA-68FC-87C4-8171-5DF281ADC33E}"/>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818;p47">
              <a:extLst>
                <a:ext uri="{FF2B5EF4-FFF2-40B4-BE49-F238E27FC236}">
                  <a16:creationId xmlns:a16="http://schemas.microsoft.com/office/drawing/2014/main" id="{9B1C5696-2915-33F1-4CD6-F90C5F102AF2}"/>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819;p47">
              <a:extLst>
                <a:ext uri="{FF2B5EF4-FFF2-40B4-BE49-F238E27FC236}">
                  <a16:creationId xmlns:a16="http://schemas.microsoft.com/office/drawing/2014/main" id="{FC38941E-D531-2576-B1D5-84BBE1A7246E}"/>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820;p47">
              <a:extLst>
                <a:ext uri="{FF2B5EF4-FFF2-40B4-BE49-F238E27FC236}">
                  <a16:creationId xmlns:a16="http://schemas.microsoft.com/office/drawing/2014/main" id="{77629F9D-ECDD-51B3-2FF2-B92F5CD04573}"/>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821;p47">
              <a:extLst>
                <a:ext uri="{FF2B5EF4-FFF2-40B4-BE49-F238E27FC236}">
                  <a16:creationId xmlns:a16="http://schemas.microsoft.com/office/drawing/2014/main" id="{55325A4D-CE42-7BCD-B623-1F6941EF4CAF}"/>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822;p47">
              <a:extLst>
                <a:ext uri="{FF2B5EF4-FFF2-40B4-BE49-F238E27FC236}">
                  <a16:creationId xmlns:a16="http://schemas.microsoft.com/office/drawing/2014/main" id="{F435FD3F-4491-E20F-8279-6F6618A87F1F}"/>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823;p47">
              <a:extLst>
                <a:ext uri="{FF2B5EF4-FFF2-40B4-BE49-F238E27FC236}">
                  <a16:creationId xmlns:a16="http://schemas.microsoft.com/office/drawing/2014/main" id="{79777705-C3D2-EADA-79F3-0735F5C8D88B}"/>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824;p47">
              <a:extLst>
                <a:ext uri="{FF2B5EF4-FFF2-40B4-BE49-F238E27FC236}">
                  <a16:creationId xmlns:a16="http://schemas.microsoft.com/office/drawing/2014/main" id="{DF81A283-8A2A-918F-9A3D-B76BEED71A62}"/>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825;p47">
              <a:extLst>
                <a:ext uri="{FF2B5EF4-FFF2-40B4-BE49-F238E27FC236}">
                  <a16:creationId xmlns:a16="http://schemas.microsoft.com/office/drawing/2014/main" id="{D9A53373-8400-7F39-42FF-9BAB45F03663}"/>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826;p47">
              <a:extLst>
                <a:ext uri="{FF2B5EF4-FFF2-40B4-BE49-F238E27FC236}">
                  <a16:creationId xmlns:a16="http://schemas.microsoft.com/office/drawing/2014/main" id="{AD173179-E51C-E7A9-CCDA-814B51B6CD3D}"/>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827;p47">
              <a:extLst>
                <a:ext uri="{FF2B5EF4-FFF2-40B4-BE49-F238E27FC236}">
                  <a16:creationId xmlns:a16="http://schemas.microsoft.com/office/drawing/2014/main" id="{4FACBD8E-39FD-2F60-7EF2-CE8381E7B694}"/>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828;p47">
              <a:extLst>
                <a:ext uri="{FF2B5EF4-FFF2-40B4-BE49-F238E27FC236}">
                  <a16:creationId xmlns:a16="http://schemas.microsoft.com/office/drawing/2014/main" id="{258552DE-0E90-3403-86D1-1644B16B8477}"/>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829;p47">
              <a:extLst>
                <a:ext uri="{FF2B5EF4-FFF2-40B4-BE49-F238E27FC236}">
                  <a16:creationId xmlns:a16="http://schemas.microsoft.com/office/drawing/2014/main" id="{BE938095-BCE7-301F-D987-AB57E7FFCBA2}"/>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830;p47">
              <a:extLst>
                <a:ext uri="{FF2B5EF4-FFF2-40B4-BE49-F238E27FC236}">
                  <a16:creationId xmlns:a16="http://schemas.microsoft.com/office/drawing/2014/main" id="{6D5751CD-85C8-67BF-06AD-8D94EC67D6AC}"/>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831;p47">
              <a:extLst>
                <a:ext uri="{FF2B5EF4-FFF2-40B4-BE49-F238E27FC236}">
                  <a16:creationId xmlns:a16="http://schemas.microsoft.com/office/drawing/2014/main" id="{0AFFB610-D012-F7A9-E219-FC8B7A7E838B}"/>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832;p47">
              <a:extLst>
                <a:ext uri="{FF2B5EF4-FFF2-40B4-BE49-F238E27FC236}">
                  <a16:creationId xmlns:a16="http://schemas.microsoft.com/office/drawing/2014/main" id="{1AD1A243-41E6-972E-C1E6-F0DC0DBAB5F9}"/>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833;p47">
              <a:extLst>
                <a:ext uri="{FF2B5EF4-FFF2-40B4-BE49-F238E27FC236}">
                  <a16:creationId xmlns:a16="http://schemas.microsoft.com/office/drawing/2014/main" id="{A855B90D-A94A-5139-DD26-6C6DC9A4930D}"/>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834;p47">
              <a:extLst>
                <a:ext uri="{FF2B5EF4-FFF2-40B4-BE49-F238E27FC236}">
                  <a16:creationId xmlns:a16="http://schemas.microsoft.com/office/drawing/2014/main" id="{4B1B23DC-A369-8823-5F94-99D96A4DBC68}"/>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835;p47">
              <a:extLst>
                <a:ext uri="{FF2B5EF4-FFF2-40B4-BE49-F238E27FC236}">
                  <a16:creationId xmlns:a16="http://schemas.microsoft.com/office/drawing/2014/main" id="{86DF2C03-B156-BD3B-AC64-79D5F04E00E0}"/>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836;p47">
              <a:extLst>
                <a:ext uri="{FF2B5EF4-FFF2-40B4-BE49-F238E27FC236}">
                  <a16:creationId xmlns:a16="http://schemas.microsoft.com/office/drawing/2014/main" id="{7E4B1FEF-C6B0-39D2-11A8-BA44F31FD440}"/>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837;p47">
              <a:extLst>
                <a:ext uri="{FF2B5EF4-FFF2-40B4-BE49-F238E27FC236}">
                  <a16:creationId xmlns:a16="http://schemas.microsoft.com/office/drawing/2014/main" id="{9A50D89D-DA22-1258-E8CA-997B1854265C}"/>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4979F847-0C2F-B252-F745-82B6C61A3480}"/>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6B64596E-413D-C6B5-F6CD-CBE1CC45BF7F}"/>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Model Architecture</a:t>
            </a:r>
            <a:endParaRPr dirty="0"/>
          </a:p>
        </p:txBody>
      </p:sp>
      <p:sp>
        <p:nvSpPr>
          <p:cNvPr id="591" name="Google Shape;591;p34">
            <a:extLst>
              <a:ext uri="{FF2B5EF4-FFF2-40B4-BE49-F238E27FC236}">
                <a16:creationId xmlns:a16="http://schemas.microsoft.com/office/drawing/2014/main" id="{072E7296-8957-E597-19BD-61ADA0E258B0}"/>
              </a:ext>
            </a:extLst>
          </p:cNvPr>
          <p:cNvSpPr txBox="1">
            <a:spLocks noGrp="1"/>
          </p:cNvSpPr>
          <p:nvPr>
            <p:ph type="subTitle" idx="1"/>
          </p:nvPr>
        </p:nvSpPr>
        <p:spPr>
          <a:xfrm>
            <a:off x="756374" y="828385"/>
            <a:ext cx="7963556" cy="40484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dirty="0"/>
              <a:t>Input Representations:</a:t>
            </a:r>
            <a:endParaRPr lang="en-US" b="0" dirty="0"/>
          </a:p>
          <a:p>
            <a:pPr marL="285750" lvl="0" indent="-285750" algn="just" rtl="0">
              <a:spcBef>
                <a:spcPts val="0"/>
              </a:spcBef>
              <a:spcAft>
                <a:spcPts val="0"/>
              </a:spcAft>
              <a:buFont typeface="Arial" panose="020B0604020202020204" pitchFamily="34" charset="0"/>
              <a:buChar char="•"/>
            </a:pPr>
            <a:r>
              <a:rPr lang="en-US" dirty="0"/>
              <a:t>ML/DL: </a:t>
            </a:r>
            <a:r>
              <a:rPr lang="en-US" b="0" dirty="0"/>
              <a:t>Flattened upper triangle of the correlation matrix.</a:t>
            </a:r>
          </a:p>
          <a:p>
            <a:pPr marL="0" lvl="0" indent="0" algn="just" rtl="0">
              <a:spcBef>
                <a:spcPts val="0"/>
              </a:spcBef>
              <a:spcAft>
                <a:spcPts val="0"/>
              </a:spcAft>
            </a:pPr>
            <a:endParaRPr lang="en-US" b="0" dirty="0"/>
          </a:p>
          <a:p>
            <a:pPr marL="0" lvl="0" indent="0" algn="just" rtl="0">
              <a:spcBef>
                <a:spcPts val="0"/>
              </a:spcBef>
              <a:spcAft>
                <a:spcPts val="0"/>
              </a:spcAft>
            </a:pPr>
            <a:r>
              <a:rPr lang="en-US" dirty="0"/>
              <a:t>GNN: </a:t>
            </a:r>
            <a:r>
              <a:rPr lang="en-US" b="0" dirty="0"/>
              <a:t>Native graph structure (Node Features X + Adjacency Matrix A).</a:t>
            </a:r>
          </a:p>
          <a:p>
            <a:pPr marL="0" lvl="0" indent="0" algn="just" rtl="0">
              <a:spcBef>
                <a:spcPts val="0"/>
              </a:spcBef>
              <a:spcAft>
                <a:spcPts val="0"/>
              </a:spcAft>
            </a:pPr>
            <a:endParaRPr lang="en-US" b="0" dirty="0"/>
          </a:p>
          <a:p>
            <a:pPr marL="0" lvl="0" indent="0" algn="just" rtl="0">
              <a:spcBef>
                <a:spcPts val="0"/>
              </a:spcBef>
              <a:spcAft>
                <a:spcPts val="0"/>
              </a:spcAft>
            </a:pPr>
            <a:r>
              <a:rPr lang="en-US" dirty="0"/>
              <a:t>Hybrid: GCN+MLP, GCN+ML</a:t>
            </a:r>
          </a:p>
          <a:p>
            <a:pPr marL="0" lvl="0" indent="0" algn="just" rtl="0">
              <a:spcBef>
                <a:spcPts val="0"/>
              </a:spcBef>
              <a:spcAft>
                <a:spcPts val="0"/>
              </a:spcAft>
            </a:pPr>
            <a:endParaRPr lang="en-US" b="0" dirty="0"/>
          </a:p>
          <a:p>
            <a:pPr marL="0" lvl="0" indent="0" algn="just" rtl="0">
              <a:spcBef>
                <a:spcPts val="0"/>
              </a:spcBef>
              <a:spcAft>
                <a:spcPts val="0"/>
              </a:spcAft>
            </a:pPr>
            <a:endParaRPr lang="en-US" b="0" dirty="0"/>
          </a:p>
          <a:p>
            <a:pPr marL="0" lvl="0" indent="0" algn="just" rtl="0">
              <a:spcBef>
                <a:spcPts val="0"/>
              </a:spcBef>
              <a:spcAft>
                <a:spcPts val="0"/>
              </a:spcAft>
            </a:pPr>
            <a:r>
              <a:rPr lang="en-US" dirty="0"/>
              <a:t>Evaluation: </a:t>
            </a:r>
          </a:p>
          <a:p>
            <a:pPr marL="285750" lvl="0" indent="-285750" algn="just" rtl="0">
              <a:spcBef>
                <a:spcPts val="0"/>
              </a:spcBef>
              <a:spcAft>
                <a:spcPts val="0"/>
              </a:spcAft>
              <a:buFont typeface="Arial" panose="020B0604020202020204" pitchFamily="34" charset="0"/>
              <a:buChar char="•"/>
            </a:pPr>
            <a:r>
              <a:rPr lang="en-US" b="0" dirty="0"/>
              <a:t>Stratified 5-Fold Cross-Validation using</a:t>
            </a:r>
          </a:p>
          <a:p>
            <a:pPr marL="0" lvl="0" indent="0" algn="just" rtl="0">
              <a:spcBef>
                <a:spcPts val="0"/>
              </a:spcBef>
              <a:spcAft>
                <a:spcPts val="0"/>
              </a:spcAft>
            </a:pPr>
            <a:r>
              <a:rPr lang="en-US" b="0" dirty="0"/>
              <a:t>Accuracy, F1-Score, AUC-ROC.</a:t>
            </a:r>
          </a:p>
        </p:txBody>
      </p:sp>
      <p:pic>
        <p:nvPicPr>
          <p:cNvPr id="5122" name="Picture 2" descr="Flattening of a 2D feature map to 1D vector">
            <a:extLst>
              <a:ext uri="{FF2B5EF4-FFF2-40B4-BE49-F238E27FC236}">
                <a16:creationId xmlns:a16="http://schemas.microsoft.com/office/drawing/2014/main" id="{81E873B6-6580-07D9-1CED-4F88E4BA7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256" y="2169218"/>
            <a:ext cx="1402370" cy="14221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aphicMaths - Adjacency matrices">
            <a:extLst>
              <a:ext uri="{FF2B5EF4-FFF2-40B4-BE49-F238E27FC236}">
                <a16:creationId xmlns:a16="http://schemas.microsoft.com/office/drawing/2014/main" id="{267D8D30-E821-3D20-54F7-95AAA16F6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0226" y="3697357"/>
            <a:ext cx="2895601" cy="127220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467;p32">
            <a:extLst>
              <a:ext uri="{FF2B5EF4-FFF2-40B4-BE49-F238E27FC236}">
                <a16:creationId xmlns:a16="http://schemas.microsoft.com/office/drawing/2014/main" id="{08288558-33E2-551D-77F9-A937F579EA9D}"/>
              </a:ext>
            </a:extLst>
          </p:cNvPr>
          <p:cNvGrpSpPr/>
          <p:nvPr/>
        </p:nvGrpSpPr>
        <p:grpSpPr>
          <a:xfrm>
            <a:off x="8362481" y="111272"/>
            <a:ext cx="781519" cy="658273"/>
            <a:chOff x="5637072" y="1089046"/>
            <a:chExt cx="3108386" cy="2965653"/>
          </a:xfrm>
        </p:grpSpPr>
        <p:grpSp>
          <p:nvGrpSpPr>
            <p:cNvPr id="4" name="Google Shape;468;p32">
              <a:extLst>
                <a:ext uri="{FF2B5EF4-FFF2-40B4-BE49-F238E27FC236}">
                  <a16:creationId xmlns:a16="http://schemas.microsoft.com/office/drawing/2014/main" id="{B5225D1D-4709-D46A-D386-10B496CD3332}"/>
                </a:ext>
              </a:extLst>
            </p:cNvPr>
            <p:cNvGrpSpPr/>
            <p:nvPr/>
          </p:nvGrpSpPr>
          <p:grpSpPr>
            <a:xfrm>
              <a:off x="5637072" y="1089046"/>
              <a:ext cx="3108386" cy="2965653"/>
              <a:chOff x="5637072" y="1089046"/>
              <a:chExt cx="3108386" cy="2965653"/>
            </a:xfrm>
          </p:grpSpPr>
          <p:sp>
            <p:nvSpPr>
              <p:cNvPr id="6" name="Google Shape;469;p32">
                <a:extLst>
                  <a:ext uri="{FF2B5EF4-FFF2-40B4-BE49-F238E27FC236}">
                    <a16:creationId xmlns:a16="http://schemas.microsoft.com/office/drawing/2014/main" id="{53F01A91-EE51-C84A-CDE0-7118CCB6C809}"/>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470;p32">
                <a:extLst>
                  <a:ext uri="{FF2B5EF4-FFF2-40B4-BE49-F238E27FC236}">
                    <a16:creationId xmlns:a16="http://schemas.microsoft.com/office/drawing/2014/main" id="{B6BC8D65-A988-1DFA-94F5-F18D1B91B182}"/>
                  </a:ext>
                </a:extLst>
              </p:cNvPr>
              <p:cNvGrpSpPr/>
              <p:nvPr/>
            </p:nvGrpSpPr>
            <p:grpSpPr>
              <a:xfrm>
                <a:off x="5637072" y="1089046"/>
                <a:ext cx="3108386" cy="2965653"/>
                <a:chOff x="3804663" y="-4374575"/>
                <a:chExt cx="3421825" cy="3264700"/>
              </a:xfrm>
            </p:grpSpPr>
            <p:sp>
              <p:nvSpPr>
                <p:cNvPr id="9" name="Google Shape;471;p32">
                  <a:extLst>
                    <a:ext uri="{FF2B5EF4-FFF2-40B4-BE49-F238E27FC236}">
                      <a16:creationId xmlns:a16="http://schemas.microsoft.com/office/drawing/2014/main" id="{086F49E9-AB2A-25C0-D68D-B2D7B72CBC5C}"/>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2;p32">
                  <a:extLst>
                    <a:ext uri="{FF2B5EF4-FFF2-40B4-BE49-F238E27FC236}">
                      <a16:creationId xmlns:a16="http://schemas.microsoft.com/office/drawing/2014/main" id="{0A2638E0-0BF6-035F-FBCE-54E3577E4A63}"/>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3;p32">
                  <a:extLst>
                    <a:ext uri="{FF2B5EF4-FFF2-40B4-BE49-F238E27FC236}">
                      <a16:creationId xmlns:a16="http://schemas.microsoft.com/office/drawing/2014/main" id="{ABC748FB-6BD5-10C0-3782-65428D3441D3}"/>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4;p32">
                  <a:extLst>
                    <a:ext uri="{FF2B5EF4-FFF2-40B4-BE49-F238E27FC236}">
                      <a16:creationId xmlns:a16="http://schemas.microsoft.com/office/drawing/2014/main" id="{13AD7300-887C-3821-774E-5B8EBBF7E06A}"/>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5;p32">
                  <a:extLst>
                    <a:ext uri="{FF2B5EF4-FFF2-40B4-BE49-F238E27FC236}">
                      <a16:creationId xmlns:a16="http://schemas.microsoft.com/office/drawing/2014/main" id="{C62853F3-41D4-C232-2DD2-56F5FE83E8F7}"/>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6;p32">
                  <a:extLst>
                    <a:ext uri="{FF2B5EF4-FFF2-40B4-BE49-F238E27FC236}">
                      <a16:creationId xmlns:a16="http://schemas.microsoft.com/office/drawing/2014/main" id="{B3106B06-361A-C690-84F0-5F2AC907EB21}"/>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7;p32">
                  <a:extLst>
                    <a:ext uri="{FF2B5EF4-FFF2-40B4-BE49-F238E27FC236}">
                      <a16:creationId xmlns:a16="http://schemas.microsoft.com/office/drawing/2014/main" id="{503B99F9-679C-FD75-3D64-4027750F1627}"/>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8;p32">
                  <a:extLst>
                    <a:ext uri="{FF2B5EF4-FFF2-40B4-BE49-F238E27FC236}">
                      <a16:creationId xmlns:a16="http://schemas.microsoft.com/office/drawing/2014/main" id="{F2A483FF-4352-92AF-FD5C-8BC96EB936B8}"/>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9;p32">
                  <a:extLst>
                    <a:ext uri="{FF2B5EF4-FFF2-40B4-BE49-F238E27FC236}">
                      <a16:creationId xmlns:a16="http://schemas.microsoft.com/office/drawing/2014/main" id="{8918CDC8-783D-FBDF-1835-A6D0E9BD370A}"/>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0;p32">
                  <a:extLst>
                    <a:ext uri="{FF2B5EF4-FFF2-40B4-BE49-F238E27FC236}">
                      <a16:creationId xmlns:a16="http://schemas.microsoft.com/office/drawing/2014/main" id="{F08E54EA-6A20-BACF-564D-D046FE26CE78}"/>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1;p32">
                  <a:extLst>
                    <a:ext uri="{FF2B5EF4-FFF2-40B4-BE49-F238E27FC236}">
                      <a16:creationId xmlns:a16="http://schemas.microsoft.com/office/drawing/2014/main" id="{111E89BC-35FA-6279-ED2E-90734B18A222}"/>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2;p32">
                  <a:extLst>
                    <a:ext uri="{FF2B5EF4-FFF2-40B4-BE49-F238E27FC236}">
                      <a16:creationId xmlns:a16="http://schemas.microsoft.com/office/drawing/2014/main" id="{093CAD13-5015-B1A5-8E17-9B49F72F63B0}"/>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3;p32">
                  <a:extLst>
                    <a:ext uri="{FF2B5EF4-FFF2-40B4-BE49-F238E27FC236}">
                      <a16:creationId xmlns:a16="http://schemas.microsoft.com/office/drawing/2014/main" id="{0735CA47-637B-EEA9-347A-A0C85EC4F4B6}"/>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4;p32">
                  <a:extLst>
                    <a:ext uri="{FF2B5EF4-FFF2-40B4-BE49-F238E27FC236}">
                      <a16:creationId xmlns:a16="http://schemas.microsoft.com/office/drawing/2014/main" id="{47BF8ECE-8B01-8036-2DC4-EBA806488B46}"/>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5;p32">
                  <a:extLst>
                    <a:ext uri="{FF2B5EF4-FFF2-40B4-BE49-F238E27FC236}">
                      <a16:creationId xmlns:a16="http://schemas.microsoft.com/office/drawing/2014/main" id="{09D6BFF1-26E6-392A-79CB-7BA7616AE17C}"/>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6;p32">
                  <a:extLst>
                    <a:ext uri="{FF2B5EF4-FFF2-40B4-BE49-F238E27FC236}">
                      <a16:creationId xmlns:a16="http://schemas.microsoft.com/office/drawing/2014/main" id="{E49EB314-42DF-9326-1FD8-A3DD91806804}"/>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7;p32">
                  <a:extLst>
                    <a:ext uri="{FF2B5EF4-FFF2-40B4-BE49-F238E27FC236}">
                      <a16:creationId xmlns:a16="http://schemas.microsoft.com/office/drawing/2014/main" id="{C82C22DD-5B80-D6C5-613C-B39435193718}"/>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8;p32">
                  <a:extLst>
                    <a:ext uri="{FF2B5EF4-FFF2-40B4-BE49-F238E27FC236}">
                      <a16:creationId xmlns:a16="http://schemas.microsoft.com/office/drawing/2014/main" id="{87750A2B-02F9-67BA-9AAB-17695751FAA3}"/>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9;p32">
                  <a:extLst>
                    <a:ext uri="{FF2B5EF4-FFF2-40B4-BE49-F238E27FC236}">
                      <a16:creationId xmlns:a16="http://schemas.microsoft.com/office/drawing/2014/main" id="{2C8AE1B0-CC8B-11B9-176C-ADCE1F196593}"/>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0;p32">
                  <a:extLst>
                    <a:ext uri="{FF2B5EF4-FFF2-40B4-BE49-F238E27FC236}">
                      <a16:creationId xmlns:a16="http://schemas.microsoft.com/office/drawing/2014/main" id="{249A77AF-047E-CCD3-16AD-8D319F73976F}"/>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1;p32">
                  <a:extLst>
                    <a:ext uri="{FF2B5EF4-FFF2-40B4-BE49-F238E27FC236}">
                      <a16:creationId xmlns:a16="http://schemas.microsoft.com/office/drawing/2014/main" id="{8990AB51-9627-512C-7660-1813F416D35A}"/>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2;p32">
                  <a:extLst>
                    <a:ext uri="{FF2B5EF4-FFF2-40B4-BE49-F238E27FC236}">
                      <a16:creationId xmlns:a16="http://schemas.microsoft.com/office/drawing/2014/main" id="{0BD17D37-ABDB-58B0-E4D2-F4EA43ADE76C}"/>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3;p32">
                  <a:extLst>
                    <a:ext uri="{FF2B5EF4-FFF2-40B4-BE49-F238E27FC236}">
                      <a16:creationId xmlns:a16="http://schemas.microsoft.com/office/drawing/2014/main" id="{D5EE1227-0B50-5C7B-EAA6-40E049B89FB0}"/>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4;p32">
                  <a:extLst>
                    <a:ext uri="{FF2B5EF4-FFF2-40B4-BE49-F238E27FC236}">
                      <a16:creationId xmlns:a16="http://schemas.microsoft.com/office/drawing/2014/main" id="{377E60CE-F978-055C-02DA-87CE813467CD}"/>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5;p32">
                  <a:extLst>
                    <a:ext uri="{FF2B5EF4-FFF2-40B4-BE49-F238E27FC236}">
                      <a16:creationId xmlns:a16="http://schemas.microsoft.com/office/drawing/2014/main" id="{94232CD5-006D-977B-8647-28B726125D0E}"/>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6;p32">
                  <a:extLst>
                    <a:ext uri="{FF2B5EF4-FFF2-40B4-BE49-F238E27FC236}">
                      <a16:creationId xmlns:a16="http://schemas.microsoft.com/office/drawing/2014/main" id="{7D444170-C8A9-D305-B623-DF9B5021302C}"/>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7;p32">
                  <a:extLst>
                    <a:ext uri="{FF2B5EF4-FFF2-40B4-BE49-F238E27FC236}">
                      <a16:creationId xmlns:a16="http://schemas.microsoft.com/office/drawing/2014/main" id="{F8870C4D-34D6-BAC9-98EC-E116F905DFAF}"/>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8;p32">
                  <a:extLst>
                    <a:ext uri="{FF2B5EF4-FFF2-40B4-BE49-F238E27FC236}">
                      <a16:creationId xmlns:a16="http://schemas.microsoft.com/office/drawing/2014/main" id="{8F0B05F6-F606-C596-C46A-E51A8762EC8D}"/>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9;p32">
                  <a:extLst>
                    <a:ext uri="{FF2B5EF4-FFF2-40B4-BE49-F238E27FC236}">
                      <a16:creationId xmlns:a16="http://schemas.microsoft.com/office/drawing/2014/main" id="{5AAB8E9C-879E-4132-F1D5-2727C10FBF57}"/>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0;p32">
                  <a:extLst>
                    <a:ext uri="{FF2B5EF4-FFF2-40B4-BE49-F238E27FC236}">
                      <a16:creationId xmlns:a16="http://schemas.microsoft.com/office/drawing/2014/main" id="{7C424D10-C7CC-7066-07BD-10B0FEC868AA}"/>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1;p32">
                  <a:extLst>
                    <a:ext uri="{FF2B5EF4-FFF2-40B4-BE49-F238E27FC236}">
                      <a16:creationId xmlns:a16="http://schemas.microsoft.com/office/drawing/2014/main" id="{89BEEBD8-6703-2E5D-8439-29BA65B8547B}"/>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2;p32">
                  <a:extLst>
                    <a:ext uri="{FF2B5EF4-FFF2-40B4-BE49-F238E27FC236}">
                      <a16:creationId xmlns:a16="http://schemas.microsoft.com/office/drawing/2014/main" id="{B1B76BF7-DE91-2FC5-438B-F48ECD3A7E12}"/>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3;p32">
                  <a:extLst>
                    <a:ext uri="{FF2B5EF4-FFF2-40B4-BE49-F238E27FC236}">
                      <a16:creationId xmlns:a16="http://schemas.microsoft.com/office/drawing/2014/main" id="{F58E9B1C-A331-AFFC-8EBB-6FAA03262F13}"/>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4;p32">
                  <a:extLst>
                    <a:ext uri="{FF2B5EF4-FFF2-40B4-BE49-F238E27FC236}">
                      <a16:creationId xmlns:a16="http://schemas.microsoft.com/office/drawing/2014/main" id="{CE82B391-1901-41D4-C3DA-0E6CFBB49A50}"/>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5;p32">
                  <a:extLst>
                    <a:ext uri="{FF2B5EF4-FFF2-40B4-BE49-F238E27FC236}">
                      <a16:creationId xmlns:a16="http://schemas.microsoft.com/office/drawing/2014/main" id="{0B66E1C4-B44F-13F4-7E92-B5ED1DD72405}"/>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6;p32">
                  <a:extLst>
                    <a:ext uri="{FF2B5EF4-FFF2-40B4-BE49-F238E27FC236}">
                      <a16:creationId xmlns:a16="http://schemas.microsoft.com/office/drawing/2014/main" id="{01A9A2A0-1FF9-E2AC-56DE-7BB62BA5220A}"/>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7;p32">
                  <a:extLst>
                    <a:ext uri="{FF2B5EF4-FFF2-40B4-BE49-F238E27FC236}">
                      <a16:creationId xmlns:a16="http://schemas.microsoft.com/office/drawing/2014/main" id="{F755065A-3EEA-4B4F-06E0-225913F9EBC7}"/>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8;p32">
                  <a:extLst>
                    <a:ext uri="{FF2B5EF4-FFF2-40B4-BE49-F238E27FC236}">
                      <a16:creationId xmlns:a16="http://schemas.microsoft.com/office/drawing/2014/main" id="{F58AE2EF-C8AA-96A4-E15C-AF82412D5705}"/>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9;p32">
                  <a:extLst>
                    <a:ext uri="{FF2B5EF4-FFF2-40B4-BE49-F238E27FC236}">
                      <a16:creationId xmlns:a16="http://schemas.microsoft.com/office/drawing/2014/main" id="{9AF94BD7-A163-47BD-390D-5D39B804ABA3}"/>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0;p32">
                  <a:extLst>
                    <a:ext uri="{FF2B5EF4-FFF2-40B4-BE49-F238E27FC236}">
                      <a16:creationId xmlns:a16="http://schemas.microsoft.com/office/drawing/2014/main" id="{49C7A9D0-7A43-6A13-061A-EC1663F2E264}"/>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1;p32">
                  <a:extLst>
                    <a:ext uri="{FF2B5EF4-FFF2-40B4-BE49-F238E27FC236}">
                      <a16:creationId xmlns:a16="http://schemas.microsoft.com/office/drawing/2014/main" id="{9AE34A4D-F61C-BD9A-6B10-C5C76BD1BBC0}"/>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2;p32">
                  <a:extLst>
                    <a:ext uri="{FF2B5EF4-FFF2-40B4-BE49-F238E27FC236}">
                      <a16:creationId xmlns:a16="http://schemas.microsoft.com/office/drawing/2014/main" id="{E6DD5D73-833A-CED4-E24D-CA7B84D9504B}"/>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3;p32">
                  <a:extLst>
                    <a:ext uri="{FF2B5EF4-FFF2-40B4-BE49-F238E27FC236}">
                      <a16:creationId xmlns:a16="http://schemas.microsoft.com/office/drawing/2014/main" id="{E105F929-E9C3-D54B-A1A2-D7275E26D361}"/>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4;p32">
                  <a:extLst>
                    <a:ext uri="{FF2B5EF4-FFF2-40B4-BE49-F238E27FC236}">
                      <a16:creationId xmlns:a16="http://schemas.microsoft.com/office/drawing/2014/main" id="{18E3BF4D-11CD-8A51-54DA-B8A3CDAB52CE}"/>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5;p32">
                  <a:extLst>
                    <a:ext uri="{FF2B5EF4-FFF2-40B4-BE49-F238E27FC236}">
                      <a16:creationId xmlns:a16="http://schemas.microsoft.com/office/drawing/2014/main" id="{5D4E25AB-6D50-C0D7-0E88-224A86C1EB79}"/>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6;p32">
                  <a:extLst>
                    <a:ext uri="{FF2B5EF4-FFF2-40B4-BE49-F238E27FC236}">
                      <a16:creationId xmlns:a16="http://schemas.microsoft.com/office/drawing/2014/main" id="{77F07C9D-C807-C8D6-77D4-9638828BA4A5}"/>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7;p32">
                  <a:extLst>
                    <a:ext uri="{FF2B5EF4-FFF2-40B4-BE49-F238E27FC236}">
                      <a16:creationId xmlns:a16="http://schemas.microsoft.com/office/drawing/2014/main" id="{9FEEC8CE-8149-F05A-FA96-41B248171827}"/>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8;p32">
                  <a:extLst>
                    <a:ext uri="{FF2B5EF4-FFF2-40B4-BE49-F238E27FC236}">
                      <a16:creationId xmlns:a16="http://schemas.microsoft.com/office/drawing/2014/main" id="{C825CCF0-CABD-35B0-1EDB-B395C432FC33}"/>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9;p32">
                  <a:extLst>
                    <a:ext uri="{FF2B5EF4-FFF2-40B4-BE49-F238E27FC236}">
                      <a16:creationId xmlns:a16="http://schemas.microsoft.com/office/drawing/2014/main" id="{1D76F6DD-6187-6FA5-F367-FDF037B6A519}"/>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0;p32">
                  <a:extLst>
                    <a:ext uri="{FF2B5EF4-FFF2-40B4-BE49-F238E27FC236}">
                      <a16:creationId xmlns:a16="http://schemas.microsoft.com/office/drawing/2014/main" id="{015E332B-4E5F-B78C-9DF2-3EECD7D4D1EF}"/>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1;p32">
                  <a:extLst>
                    <a:ext uri="{FF2B5EF4-FFF2-40B4-BE49-F238E27FC236}">
                      <a16:creationId xmlns:a16="http://schemas.microsoft.com/office/drawing/2014/main" id="{4D12BA28-C76E-D690-6641-4E2EB47BEE88}"/>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2;p32">
                  <a:extLst>
                    <a:ext uri="{FF2B5EF4-FFF2-40B4-BE49-F238E27FC236}">
                      <a16:creationId xmlns:a16="http://schemas.microsoft.com/office/drawing/2014/main" id="{44C70E7C-2346-F1A9-58BE-C213EA1D9D5E}"/>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3;p32">
                  <a:extLst>
                    <a:ext uri="{FF2B5EF4-FFF2-40B4-BE49-F238E27FC236}">
                      <a16:creationId xmlns:a16="http://schemas.microsoft.com/office/drawing/2014/main" id="{E5F2B40E-6F31-1FB5-3785-53ACBDC19385}"/>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4;p32">
                  <a:extLst>
                    <a:ext uri="{FF2B5EF4-FFF2-40B4-BE49-F238E27FC236}">
                      <a16:creationId xmlns:a16="http://schemas.microsoft.com/office/drawing/2014/main" id="{6A11CDF1-6B7D-DCCD-2088-46DCC09F4C62}"/>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5;p32">
                  <a:extLst>
                    <a:ext uri="{FF2B5EF4-FFF2-40B4-BE49-F238E27FC236}">
                      <a16:creationId xmlns:a16="http://schemas.microsoft.com/office/drawing/2014/main" id="{7DB2E92C-6DB7-59E3-F188-EDE564D7AAB9}"/>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6;p32">
                  <a:extLst>
                    <a:ext uri="{FF2B5EF4-FFF2-40B4-BE49-F238E27FC236}">
                      <a16:creationId xmlns:a16="http://schemas.microsoft.com/office/drawing/2014/main" id="{26B6865C-4ACA-8A31-66FD-5C863407C01B}"/>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7;p32">
                  <a:extLst>
                    <a:ext uri="{FF2B5EF4-FFF2-40B4-BE49-F238E27FC236}">
                      <a16:creationId xmlns:a16="http://schemas.microsoft.com/office/drawing/2014/main" id="{A12F5D7C-BE89-05BD-272F-139ABA01D9BB}"/>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8;p32">
                  <a:extLst>
                    <a:ext uri="{FF2B5EF4-FFF2-40B4-BE49-F238E27FC236}">
                      <a16:creationId xmlns:a16="http://schemas.microsoft.com/office/drawing/2014/main" id="{4AE56BEA-81A8-CF82-81ED-E0EAE33DE9BB}"/>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9;p32">
                  <a:extLst>
                    <a:ext uri="{FF2B5EF4-FFF2-40B4-BE49-F238E27FC236}">
                      <a16:creationId xmlns:a16="http://schemas.microsoft.com/office/drawing/2014/main" id="{426C6DEC-C264-00EC-C642-24171BF32AE1}"/>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30;p32">
                  <a:extLst>
                    <a:ext uri="{FF2B5EF4-FFF2-40B4-BE49-F238E27FC236}">
                      <a16:creationId xmlns:a16="http://schemas.microsoft.com/office/drawing/2014/main" id="{8B92EB1C-AD0A-1C77-48E1-29AA919B16D6}"/>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1;p32">
                  <a:extLst>
                    <a:ext uri="{FF2B5EF4-FFF2-40B4-BE49-F238E27FC236}">
                      <a16:creationId xmlns:a16="http://schemas.microsoft.com/office/drawing/2014/main" id="{3EDF88C7-4533-D7C2-57B3-EDC80315240E}"/>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2;p32">
                  <a:extLst>
                    <a:ext uri="{FF2B5EF4-FFF2-40B4-BE49-F238E27FC236}">
                      <a16:creationId xmlns:a16="http://schemas.microsoft.com/office/drawing/2014/main" id="{00EBEC1C-A99D-17CC-FFCB-E58B17E6C799}"/>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3;p32">
                  <a:extLst>
                    <a:ext uri="{FF2B5EF4-FFF2-40B4-BE49-F238E27FC236}">
                      <a16:creationId xmlns:a16="http://schemas.microsoft.com/office/drawing/2014/main" id="{77BCEAAD-71B1-AA7E-2A79-3074DEB214BF}"/>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4;p32">
                  <a:extLst>
                    <a:ext uri="{FF2B5EF4-FFF2-40B4-BE49-F238E27FC236}">
                      <a16:creationId xmlns:a16="http://schemas.microsoft.com/office/drawing/2014/main" id="{9DD71945-003C-FE4A-6CB0-9D19A0A25D71}"/>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5;p32">
                  <a:extLst>
                    <a:ext uri="{FF2B5EF4-FFF2-40B4-BE49-F238E27FC236}">
                      <a16:creationId xmlns:a16="http://schemas.microsoft.com/office/drawing/2014/main" id="{09BFFA2E-DCF9-C852-F92B-E83A51094837}"/>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6;p32">
                  <a:extLst>
                    <a:ext uri="{FF2B5EF4-FFF2-40B4-BE49-F238E27FC236}">
                      <a16:creationId xmlns:a16="http://schemas.microsoft.com/office/drawing/2014/main" id="{2F53DC28-DF01-A87C-139F-DAB572203170}"/>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7;p32">
                  <a:extLst>
                    <a:ext uri="{FF2B5EF4-FFF2-40B4-BE49-F238E27FC236}">
                      <a16:creationId xmlns:a16="http://schemas.microsoft.com/office/drawing/2014/main" id="{1F11E4FC-C423-075C-5482-3CDF8A4028A2}"/>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8;p32">
                  <a:extLst>
                    <a:ext uri="{FF2B5EF4-FFF2-40B4-BE49-F238E27FC236}">
                      <a16:creationId xmlns:a16="http://schemas.microsoft.com/office/drawing/2014/main" id="{C78B7823-7FA9-7680-33A3-E4A750EE3A39}"/>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9;p32">
                  <a:extLst>
                    <a:ext uri="{FF2B5EF4-FFF2-40B4-BE49-F238E27FC236}">
                      <a16:creationId xmlns:a16="http://schemas.microsoft.com/office/drawing/2014/main" id="{2C346656-E7F2-D0A2-45F0-A7203FA3F175}"/>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40;p32">
                  <a:extLst>
                    <a:ext uri="{FF2B5EF4-FFF2-40B4-BE49-F238E27FC236}">
                      <a16:creationId xmlns:a16="http://schemas.microsoft.com/office/drawing/2014/main" id="{8BEDCE5B-D051-A0AB-3980-89F5E9090CFC}"/>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1;p32">
                  <a:extLst>
                    <a:ext uri="{FF2B5EF4-FFF2-40B4-BE49-F238E27FC236}">
                      <a16:creationId xmlns:a16="http://schemas.microsoft.com/office/drawing/2014/main" id="{181A2C80-FC13-E76F-D439-AD9E4D0A6B45}"/>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2;p32">
                  <a:extLst>
                    <a:ext uri="{FF2B5EF4-FFF2-40B4-BE49-F238E27FC236}">
                      <a16:creationId xmlns:a16="http://schemas.microsoft.com/office/drawing/2014/main" id="{6BDCD686-2492-3C5D-30A0-6D4E8CAA9FA4}"/>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3;p32">
                  <a:extLst>
                    <a:ext uri="{FF2B5EF4-FFF2-40B4-BE49-F238E27FC236}">
                      <a16:creationId xmlns:a16="http://schemas.microsoft.com/office/drawing/2014/main" id="{48ACD39C-DFDE-636D-12F3-970678516CC1}"/>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4;p32">
                  <a:extLst>
                    <a:ext uri="{FF2B5EF4-FFF2-40B4-BE49-F238E27FC236}">
                      <a16:creationId xmlns:a16="http://schemas.microsoft.com/office/drawing/2014/main" id="{DAD9DB93-A0F0-6C64-510F-0B40A7D24518}"/>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5;p32">
                  <a:extLst>
                    <a:ext uri="{FF2B5EF4-FFF2-40B4-BE49-F238E27FC236}">
                      <a16:creationId xmlns:a16="http://schemas.microsoft.com/office/drawing/2014/main" id="{BA0F9782-445A-BF35-0D71-E90253D2B7A5}"/>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6;p32">
                  <a:extLst>
                    <a:ext uri="{FF2B5EF4-FFF2-40B4-BE49-F238E27FC236}">
                      <a16:creationId xmlns:a16="http://schemas.microsoft.com/office/drawing/2014/main" id="{AA18F18D-CAB4-8954-CA95-4F9BB3461FB0}"/>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7;p32">
                  <a:extLst>
                    <a:ext uri="{FF2B5EF4-FFF2-40B4-BE49-F238E27FC236}">
                      <a16:creationId xmlns:a16="http://schemas.microsoft.com/office/drawing/2014/main" id="{BAFA7B1F-0303-0719-368D-FC7DDF407AD3}"/>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8;p32">
                  <a:extLst>
                    <a:ext uri="{FF2B5EF4-FFF2-40B4-BE49-F238E27FC236}">
                      <a16:creationId xmlns:a16="http://schemas.microsoft.com/office/drawing/2014/main" id="{B57DC59D-6013-6B9F-225A-FEE3BBDEB2EA}"/>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9;p32">
                  <a:extLst>
                    <a:ext uri="{FF2B5EF4-FFF2-40B4-BE49-F238E27FC236}">
                      <a16:creationId xmlns:a16="http://schemas.microsoft.com/office/drawing/2014/main" id="{6F509514-4546-7F61-A0D1-8B293B227CE7}"/>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50;p32">
                  <a:extLst>
                    <a:ext uri="{FF2B5EF4-FFF2-40B4-BE49-F238E27FC236}">
                      <a16:creationId xmlns:a16="http://schemas.microsoft.com/office/drawing/2014/main" id="{77E27E48-8B21-FE73-C5CD-D631F85F6445}"/>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1;p32">
                  <a:extLst>
                    <a:ext uri="{FF2B5EF4-FFF2-40B4-BE49-F238E27FC236}">
                      <a16:creationId xmlns:a16="http://schemas.microsoft.com/office/drawing/2014/main" id="{2F2250DB-F22E-F103-0D06-D65FC171B834}"/>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2;p32">
                  <a:extLst>
                    <a:ext uri="{FF2B5EF4-FFF2-40B4-BE49-F238E27FC236}">
                      <a16:creationId xmlns:a16="http://schemas.microsoft.com/office/drawing/2014/main" id="{6D7B8BED-B21A-2F96-0B5E-2ECC9FF49C25}"/>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3;p32">
                  <a:extLst>
                    <a:ext uri="{FF2B5EF4-FFF2-40B4-BE49-F238E27FC236}">
                      <a16:creationId xmlns:a16="http://schemas.microsoft.com/office/drawing/2014/main" id="{0BAF3612-3B14-14EB-70DB-0FD14CB04925}"/>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4;p32">
                  <a:extLst>
                    <a:ext uri="{FF2B5EF4-FFF2-40B4-BE49-F238E27FC236}">
                      <a16:creationId xmlns:a16="http://schemas.microsoft.com/office/drawing/2014/main" id="{0F0129C5-51D1-69CC-DF3B-7D670BA461D6}"/>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5;p32">
                  <a:extLst>
                    <a:ext uri="{FF2B5EF4-FFF2-40B4-BE49-F238E27FC236}">
                      <a16:creationId xmlns:a16="http://schemas.microsoft.com/office/drawing/2014/main" id="{06BB7991-C6E8-A634-2018-2452B1AD4BAE}"/>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6;p32">
                  <a:extLst>
                    <a:ext uri="{FF2B5EF4-FFF2-40B4-BE49-F238E27FC236}">
                      <a16:creationId xmlns:a16="http://schemas.microsoft.com/office/drawing/2014/main" id="{ECA541BE-280C-2B8B-7830-F8278A7F7981}"/>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7;p32">
                  <a:extLst>
                    <a:ext uri="{FF2B5EF4-FFF2-40B4-BE49-F238E27FC236}">
                      <a16:creationId xmlns:a16="http://schemas.microsoft.com/office/drawing/2014/main" id="{21409496-2A4A-9F76-87C7-26826D508F7B}"/>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8;p32">
                  <a:extLst>
                    <a:ext uri="{FF2B5EF4-FFF2-40B4-BE49-F238E27FC236}">
                      <a16:creationId xmlns:a16="http://schemas.microsoft.com/office/drawing/2014/main" id="{0C85435C-A861-2D6C-E7F3-6BA6F7C31DF1}"/>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9;p32">
                  <a:extLst>
                    <a:ext uri="{FF2B5EF4-FFF2-40B4-BE49-F238E27FC236}">
                      <a16:creationId xmlns:a16="http://schemas.microsoft.com/office/drawing/2014/main" id="{D2E0D845-BB07-6CFE-2CDC-86DE19EE7700}"/>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60;p32">
                  <a:extLst>
                    <a:ext uri="{FF2B5EF4-FFF2-40B4-BE49-F238E27FC236}">
                      <a16:creationId xmlns:a16="http://schemas.microsoft.com/office/drawing/2014/main" id="{2C60778A-F445-47AD-B919-3513DB49F200}"/>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1;p32">
                  <a:extLst>
                    <a:ext uri="{FF2B5EF4-FFF2-40B4-BE49-F238E27FC236}">
                      <a16:creationId xmlns:a16="http://schemas.microsoft.com/office/drawing/2014/main" id="{B739B9AA-5EE8-14CC-8484-12F7D54F9DA8}"/>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2;p32">
                  <a:extLst>
                    <a:ext uri="{FF2B5EF4-FFF2-40B4-BE49-F238E27FC236}">
                      <a16:creationId xmlns:a16="http://schemas.microsoft.com/office/drawing/2014/main" id="{56162AA1-37C0-1DB1-D426-87EFD46EDA3C}"/>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3;p32">
                  <a:extLst>
                    <a:ext uri="{FF2B5EF4-FFF2-40B4-BE49-F238E27FC236}">
                      <a16:creationId xmlns:a16="http://schemas.microsoft.com/office/drawing/2014/main" id="{C964633D-1473-0D9A-0952-6FC9C9A70FE2}"/>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4;p32">
                  <a:extLst>
                    <a:ext uri="{FF2B5EF4-FFF2-40B4-BE49-F238E27FC236}">
                      <a16:creationId xmlns:a16="http://schemas.microsoft.com/office/drawing/2014/main" id="{5592CF2F-408F-CE9E-C0E7-A1D2C647E13A}"/>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5;p32">
                  <a:extLst>
                    <a:ext uri="{FF2B5EF4-FFF2-40B4-BE49-F238E27FC236}">
                      <a16:creationId xmlns:a16="http://schemas.microsoft.com/office/drawing/2014/main" id="{3F2FC38E-DA05-C2C4-657C-F02F455F8012}"/>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6;p32">
                  <a:extLst>
                    <a:ext uri="{FF2B5EF4-FFF2-40B4-BE49-F238E27FC236}">
                      <a16:creationId xmlns:a16="http://schemas.microsoft.com/office/drawing/2014/main" id="{C56C027C-2137-EF97-709C-B98C5D2DFBD7}"/>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7;p32">
                  <a:extLst>
                    <a:ext uri="{FF2B5EF4-FFF2-40B4-BE49-F238E27FC236}">
                      <a16:creationId xmlns:a16="http://schemas.microsoft.com/office/drawing/2014/main" id="{BA3E5D30-F784-B9EC-4E34-B082865AA94E}"/>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8;p32">
                  <a:extLst>
                    <a:ext uri="{FF2B5EF4-FFF2-40B4-BE49-F238E27FC236}">
                      <a16:creationId xmlns:a16="http://schemas.microsoft.com/office/drawing/2014/main" id="{887B708D-7254-6776-60D8-1BC20FFBEC5E}"/>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69;p32">
                <a:extLst>
                  <a:ext uri="{FF2B5EF4-FFF2-40B4-BE49-F238E27FC236}">
                    <a16:creationId xmlns:a16="http://schemas.microsoft.com/office/drawing/2014/main" id="{F1EB0992-BD3E-07DF-C087-1457A1B6EACA}"/>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570;p32">
              <a:extLst>
                <a:ext uri="{FF2B5EF4-FFF2-40B4-BE49-F238E27FC236}">
                  <a16:creationId xmlns:a16="http://schemas.microsoft.com/office/drawing/2014/main" id="{47906411-726E-3AB5-C752-BBC8724F973A}"/>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838;p47">
            <a:extLst>
              <a:ext uri="{FF2B5EF4-FFF2-40B4-BE49-F238E27FC236}">
                <a16:creationId xmlns:a16="http://schemas.microsoft.com/office/drawing/2014/main" id="{EA7EEDF4-9D09-7889-837C-6724B6A58104}"/>
              </a:ext>
            </a:extLst>
          </p:cNvPr>
          <p:cNvGrpSpPr/>
          <p:nvPr/>
        </p:nvGrpSpPr>
        <p:grpSpPr>
          <a:xfrm>
            <a:off x="99209" y="378705"/>
            <a:ext cx="652229" cy="599069"/>
            <a:chOff x="5722347" y="2381587"/>
            <a:chExt cx="2706562" cy="2144691"/>
          </a:xfrm>
        </p:grpSpPr>
        <p:sp>
          <p:nvSpPr>
            <p:cNvPr id="636" name="Google Shape;839;p47">
              <a:extLst>
                <a:ext uri="{FF2B5EF4-FFF2-40B4-BE49-F238E27FC236}">
                  <a16:creationId xmlns:a16="http://schemas.microsoft.com/office/drawing/2014/main" id="{1887E8FA-C9BA-6D31-49F2-E93BB991AFB3}"/>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40;p47">
              <a:extLst>
                <a:ext uri="{FF2B5EF4-FFF2-40B4-BE49-F238E27FC236}">
                  <a16:creationId xmlns:a16="http://schemas.microsoft.com/office/drawing/2014/main" id="{99EF7B10-4F5B-A9EA-A381-8E9FC49E108D}"/>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41;p47">
              <a:extLst>
                <a:ext uri="{FF2B5EF4-FFF2-40B4-BE49-F238E27FC236}">
                  <a16:creationId xmlns:a16="http://schemas.microsoft.com/office/drawing/2014/main" id="{8455D247-7624-25D7-C803-BC676B7D94D4}"/>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42;p47">
              <a:extLst>
                <a:ext uri="{FF2B5EF4-FFF2-40B4-BE49-F238E27FC236}">
                  <a16:creationId xmlns:a16="http://schemas.microsoft.com/office/drawing/2014/main" id="{BC27D940-D7DD-BE2D-0468-265D2332673C}"/>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843;p47">
              <a:extLst>
                <a:ext uri="{FF2B5EF4-FFF2-40B4-BE49-F238E27FC236}">
                  <a16:creationId xmlns:a16="http://schemas.microsoft.com/office/drawing/2014/main" id="{B222B238-2FC9-8ECF-A772-890CF1EF274B}"/>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844;p47">
              <a:extLst>
                <a:ext uri="{FF2B5EF4-FFF2-40B4-BE49-F238E27FC236}">
                  <a16:creationId xmlns:a16="http://schemas.microsoft.com/office/drawing/2014/main" id="{971FEC5C-896E-8664-EB5C-BBACF6409335}"/>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845;p47">
              <a:extLst>
                <a:ext uri="{FF2B5EF4-FFF2-40B4-BE49-F238E27FC236}">
                  <a16:creationId xmlns:a16="http://schemas.microsoft.com/office/drawing/2014/main" id="{908A97A7-6827-5C85-5B89-B990B4FF5089}"/>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846;p47">
              <a:extLst>
                <a:ext uri="{FF2B5EF4-FFF2-40B4-BE49-F238E27FC236}">
                  <a16:creationId xmlns:a16="http://schemas.microsoft.com/office/drawing/2014/main" id="{9A26402E-4376-C395-26CA-F796C830DB92}"/>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847;p47">
              <a:extLst>
                <a:ext uri="{FF2B5EF4-FFF2-40B4-BE49-F238E27FC236}">
                  <a16:creationId xmlns:a16="http://schemas.microsoft.com/office/drawing/2014/main" id="{C5AB12D5-8F89-2AE0-0910-40359471D0D4}"/>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848;p47">
              <a:extLst>
                <a:ext uri="{FF2B5EF4-FFF2-40B4-BE49-F238E27FC236}">
                  <a16:creationId xmlns:a16="http://schemas.microsoft.com/office/drawing/2014/main" id="{8BE2E9ED-7BEF-5646-A0F5-AB6992100437}"/>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849;p47">
              <a:extLst>
                <a:ext uri="{FF2B5EF4-FFF2-40B4-BE49-F238E27FC236}">
                  <a16:creationId xmlns:a16="http://schemas.microsoft.com/office/drawing/2014/main" id="{A9D10755-4C72-D02D-F1A7-1AA49A24A8E7}"/>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850;p47">
              <a:extLst>
                <a:ext uri="{FF2B5EF4-FFF2-40B4-BE49-F238E27FC236}">
                  <a16:creationId xmlns:a16="http://schemas.microsoft.com/office/drawing/2014/main" id="{19365F3E-87FA-4C26-8C4D-A94939CF2818}"/>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851;p47">
              <a:extLst>
                <a:ext uri="{FF2B5EF4-FFF2-40B4-BE49-F238E27FC236}">
                  <a16:creationId xmlns:a16="http://schemas.microsoft.com/office/drawing/2014/main" id="{A7BAA251-8291-5B00-046D-609C76221270}"/>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852;p47">
              <a:extLst>
                <a:ext uri="{FF2B5EF4-FFF2-40B4-BE49-F238E27FC236}">
                  <a16:creationId xmlns:a16="http://schemas.microsoft.com/office/drawing/2014/main" id="{BA6E2C36-8DC8-8F94-F143-DAEC66613796}"/>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853;p47">
              <a:extLst>
                <a:ext uri="{FF2B5EF4-FFF2-40B4-BE49-F238E27FC236}">
                  <a16:creationId xmlns:a16="http://schemas.microsoft.com/office/drawing/2014/main" id="{85FA45B2-8070-3C9C-F60B-03015CD05215}"/>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854;p47">
              <a:extLst>
                <a:ext uri="{FF2B5EF4-FFF2-40B4-BE49-F238E27FC236}">
                  <a16:creationId xmlns:a16="http://schemas.microsoft.com/office/drawing/2014/main" id="{BBDC213C-9107-D9C8-39D6-9B3EE8A06CE1}"/>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855;p47">
              <a:extLst>
                <a:ext uri="{FF2B5EF4-FFF2-40B4-BE49-F238E27FC236}">
                  <a16:creationId xmlns:a16="http://schemas.microsoft.com/office/drawing/2014/main" id="{7DC4E7F3-244E-6598-0650-10B4E8F9C27A}"/>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856;p47">
              <a:extLst>
                <a:ext uri="{FF2B5EF4-FFF2-40B4-BE49-F238E27FC236}">
                  <a16:creationId xmlns:a16="http://schemas.microsoft.com/office/drawing/2014/main" id="{76F93D32-1F1C-77AC-9D8D-F08568367071}"/>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857;p47">
              <a:extLst>
                <a:ext uri="{FF2B5EF4-FFF2-40B4-BE49-F238E27FC236}">
                  <a16:creationId xmlns:a16="http://schemas.microsoft.com/office/drawing/2014/main" id="{E95FF064-8543-34E0-1524-6908A6A0C90D}"/>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858;p47">
              <a:extLst>
                <a:ext uri="{FF2B5EF4-FFF2-40B4-BE49-F238E27FC236}">
                  <a16:creationId xmlns:a16="http://schemas.microsoft.com/office/drawing/2014/main" id="{045F7189-C87F-D074-E283-A3DC7B6C8A91}"/>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859;p47">
              <a:extLst>
                <a:ext uri="{FF2B5EF4-FFF2-40B4-BE49-F238E27FC236}">
                  <a16:creationId xmlns:a16="http://schemas.microsoft.com/office/drawing/2014/main" id="{FF8986C6-3573-0667-5F12-C8A7C18B2579}"/>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860;p47">
              <a:extLst>
                <a:ext uri="{FF2B5EF4-FFF2-40B4-BE49-F238E27FC236}">
                  <a16:creationId xmlns:a16="http://schemas.microsoft.com/office/drawing/2014/main" id="{B2997389-D60F-7A8C-AEF2-0C716F0ACC7D}"/>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861;p47">
              <a:extLst>
                <a:ext uri="{FF2B5EF4-FFF2-40B4-BE49-F238E27FC236}">
                  <a16:creationId xmlns:a16="http://schemas.microsoft.com/office/drawing/2014/main" id="{A5648F90-D3F1-3EB6-117A-9C60DF7CE8E9}"/>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862;p47">
              <a:extLst>
                <a:ext uri="{FF2B5EF4-FFF2-40B4-BE49-F238E27FC236}">
                  <a16:creationId xmlns:a16="http://schemas.microsoft.com/office/drawing/2014/main" id="{EE50AEC8-DD1C-A090-7880-D21D74B9F0B5}"/>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863;p47">
              <a:extLst>
                <a:ext uri="{FF2B5EF4-FFF2-40B4-BE49-F238E27FC236}">
                  <a16:creationId xmlns:a16="http://schemas.microsoft.com/office/drawing/2014/main" id="{97D9353F-B018-85CA-AFB2-9177066D527E}"/>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864;p47">
              <a:extLst>
                <a:ext uri="{FF2B5EF4-FFF2-40B4-BE49-F238E27FC236}">
                  <a16:creationId xmlns:a16="http://schemas.microsoft.com/office/drawing/2014/main" id="{80957466-26AE-E8ED-FF81-1C58845FBF06}"/>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865;p47">
              <a:extLst>
                <a:ext uri="{FF2B5EF4-FFF2-40B4-BE49-F238E27FC236}">
                  <a16:creationId xmlns:a16="http://schemas.microsoft.com/office/drawing/2014/main" id="{49366D6D-CCDE-1870-2241-6A03BCAD4420}"/>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866;p47">
              <a:extLst>
                <a:ext uri="{FF2B5EF4-FFF2-40B4-BE49-F238E27FC236}">
                  <a16:creationId xmlns:a16="http://schemas.microsoft.com/office/drawing/2014/main" id="{292D8B0C-AF6A-F45E-0E7E-15905A371F74}"/>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867;p47">
              <a:extLst>
                <a:ext uri="{FF2B5EF4-FFF2-40B4-BE49-F238E27FC236}">
                  <a16:creationId xmlns:a16="http://schemas.microsoft.com/office/drawing/2014/main" id="{4278F1CA-4FEF-A142-7B97-CFF95965E331}"/>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868;p47">
              <a:extLst>
                <a:ext uri="{FF2B5EF4-FFF2-40B4-BE49-F238E27FC236}">
                  <a16:creationId xmlns:a16="http://schemas.microsoft.com/office/drawing/2014/main" id="{C87B7B26-ECB4-15B6-2DE1-5F6B439167A8}"/>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869;p47">
              <a:extLst>
                <a:ext uri="{FF2B5EF4-FFF2-40B4-BE49-F238E27FC236}">
                  <a16:creationId xmlns:a16="http://schemas.microsoft.com/office/drawing/2014/main" id="{8F750418-18EB-566D-4788-D8A55802A6D5}"/>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870;p47">
              <a:extLst>
                <a:ext uri="{FF2B5EF4-FFF2-40B4-BE49-F238E27FC236}">
                  <a16:creationId xmlns:a16="http://schemas.microsoft.com/office/drawing/2014/main" id="{FA21BA87-6E92-CA0E-F55C-570D46C882DF}"/>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871;p47">
              <a:extLst>
                <a:ext uri="{FF2B5EF4-FFF2-40B4-BE49-F238E27FC236}">
                  <a16:creationId xmlns:a16="http://schemas.microsoft.com/office/drawing/2014/main" id="{D13589F3-91ED-F91D-0CCE-1F938BDCD385}"/>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872;p47">
              <a:extLst>
                <a:ext uri="{FF2B5EF4-FFF2-40B4-BE49-F238E27FC236}">
                  <a16:creationId xmlns:a16="http://schemas.microsoft.com/office/drawing/2014/main" id="{4AFC1E8A-B7FB-65BA-AEFD-D5A711FB349E}"/>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873;p47">
              <a:extLst>
                <a:ext uri="{FF2B5EF4-FFF2-40B4-BE49-F238E27FC236}">
                  <a16:creationId xmlns:a16="http://schemas.microsoft.com/office/drawing/2014/main" id="{E360DDB6-7F54-61BC-AAEE-A544985355BC}"/>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874;p47">
              <a:extLst>
                <a:ext uri="{FF2B5EF4-FFF2-40B4-BE49-F238E27FC236}">
                  <a16:creationId xmlns:a16="http://schemas.microsoft.com/office/drawing/2014/main" id="{FD6EB962-FF8E-D693-8AE0-BF53F4D76020}"/>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875;p47">
              <a:extLst>
                <a:ext uri="{FF2B5EF4-FFF2-40B4-BE49-F238E27FC236}">
                  <a16:creationId xmlns:a16="http://schemas.microsoft.com/office/drawing/2014/main" id="{7163C11D-02A6-9D00-ACEA-E0B3EBCFAF3A}"/>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876;p47">
              <a:extLst>
                <a:ext uri="{FF2B5EF4-FFF2-40B4-BE49-F238E27FC236}">
                  <a16:creationId xmlns:a16="http://schemas.microsoft.com/office/drawing/2014/main" id="{72AF12F0-A071-F524-1708-D445D900CAEE}"/>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877;p47">
              <a:extLst>
                <a:ext uri="{FF2B5EF4-FFF2-40B4-BE49-F238E27FC236}">
                  <a16:creationId xmlns:a16="http://schemas.microsoft.com/office/drawing/2014/main" id="{2A31D36E-CC28-C70A-8EA1-04BA4CE6F09C}"/>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878;p47">
              <a:extLst>
                <a:ext uri="{FF2B5EF4-FFF2-40B4-BE49-F238E27FC236}">
                  <a16:creationId xmlns:a16="http://schemas.microsoft.com/office/drawing/2014/main" id="{C8DEEBCD-4E7D-1ED9-6BE5-E44B4DCDEAAF}"/>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879;p47">
              <a:extLst>
                <a:ext uri="{FF2B5EF4-FFF2-40B4-BE49-F238E27FC236}">
                  <a16:creationId xmlns:a16="http://schemas.microsoft.com/office/drawing/2014/main" id="{55E538DC-C4C6-8FBB-263D-6C4D5E9D67DE}"/>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880;p47">
              <a:extLst>
                <a:ext uri="{FF2B5EF4-FFF2-40B4-BE49-F238E27FC236}">
                  <a16:creationId xmlns:a16="http://schemas.microsoft.com/office/drawing/2014/main" id="{FAE8BC79-C182-A75C-B8F0-9863AA5F110F}"/>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881;p47">
              <a:extLst>
                <a:ext uri="{FF2B5EF4-FFF2-40B4-BE49-F238E27FC236}">
                  <a16:creationId xmlns:a16="http://schemas.microsoft.com/office/drawing/2014/main" id="{CBB43518-EA3C-5063-8EE2-36B4156EAA6A}"/>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882;p47">
              <a:extLst>
                <a:ext uri="{FF2B5EF4-FFF2-40B4-BE49-F238E27FC236}">
                  <a16:creationId xmlns:a16="http://schemas.microsoft.com/office/drawing/2014/main" id="{91ACB07B-DA46-A8A5-BDF3-01BAA326AA88}"/>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883;p47">
              <a:extLst>
                <a:ext uri="{FF2B5EF4-FFF2-40B4-BE49-F238E27FC236}">
                  <a16:creationId xmlns:a16="http://schemas.microsoft.com/office/drawing/2014/main" id="{9D691561-81CC-A20B-0088-48F14BD9DDB7}"/>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884;p47">
              <a:extLst>
                <a:ext uri="{FF2B5EF4-FFF2-40B4-BE49-F238E27FC236}">
                  <a16:creationId xmlns:a16="http://schemas.microsoft.com/office/drawing/2014/main" id="{C0542A64-B9B2-D16E-8F98-358DC4AE39FD}"/>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885;p47">
              <a:extLst>
                <a:ext uri="{FF2B5EF4-FFF2-40B4-BE49-F238E27FC236}">
                  <a16:creationId xmlns:a16="http://schemas.microsoft.com/office/drawing/2014/main" id="{6DBF96AD-C63A-5D0C-6C0D-C58CB9AFD30F}"/>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886;p47">
              <a:extLst>
                <a:ext uri="{FF2B5EF4-FFF2-40B4-BE49-F238E27FC236}">
                  <a16:creationId xmlns:a16="http://schemas.microsoft.com/office/drawing/2014/main" id="{933E609D-BB14-C018-CA7E-224F113A0974}"/>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887;p47">
              <a:extLst>
                <a:ext uri="{FF2B5EF4-FFF2-40B4-BE49-F238E27FC236}">
                  <a16:creationId xmlns:a16="http://schemas.microsoft.com/office/drawing/2014/main" id="{E623483A-5251-EC4B-85EE-1B34A5CB2FFC}"/>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888;p47">
              <a:extLst>
                <a:ext uri="{FF2B5EF4-FFF2-40B4-BE49-F238E27FC236}">
                  <a16:creationId xmlns:a16="http://schemas.microsoft.com/office/drawing/2014/main" id="{211F03DA-ED53-CCBA-70A8-9F257226C36E}"/>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889;p47">
              <a:extLst>
                <a:ext uri="{FF2B5EF4-FFF2-40B4-BE49-F238E27FC236}">
                  <a16:creationId xmlns:a16="http://schemas.microsoft.com/office/drawing/2014/main" id="{10545001-E89F-A69A-298D-766E0A43B200}"/>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890;p47">
              <a:extLst>
                <a:ext uri="{FF2B5EF4-FFF2-40B4-BE49-F238E27FC236}">
                  <a16:creationId xmlns:a16="http://schemas.microsoft.com/office/drawing/2014/main" id="{E549CD36-2471-0CAD-CBDE-C5144197610A}"/>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891;p47">
              <a:extLst>
                <a:ext uri="{FF2B5EF4-FFF2-40B4-BE49-F238E27FC236}">
                  <a16:creationId xmlns:a16="http://schemas.microsoft.com/office/drawing/2014/main" id="{3CD1A6DD-2AD1-2BE2-2BA8-B8F8C377EF70}"/>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892;p47">
              <a:extLst>
                <a:ext uri="{FF2B5EF4-FFF2-40B4-BE49-F238E27FC236}">
                  <a16:creationId xmlns:a16="http://schemas.microsoft.com/office/drawing/2014/main" id="{1EFC0D22-B7C1-AC74-A635-5373699E8D01}"/>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893;p47">
              <a:extLst>
                <a:ext uri="{FF2B5EF4-FFF2-40B4-BE49-F238E27FC236}">
                  <a16:creationId xmlns:a16="http://schemas.microsoft.com/office/drawing/2014/main" id="{D2E82A5E-AF34-5010-BC98-7038F80831AC}"/>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894;p47">
              <a:extLst>
                <a:ext uri="{FF2B5EF4-FFF2-40B4-BE49-F238E27FC236}">
                  <a16:creationId xmlns:a16="http://schemas.microsoft.com/office/drawing/2014/main" id="{980A0726-ED80-6F08-94E9-3193FEB574B6}"/>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895;p47">
              <a:extLst>
                <a:ext uri="{FF2B5EF4-FFF2-40B4-BE49-F238E27FC236}">
                  <a16:creationId xmlns:a16="http://schemas.microsoft.com/office/drawing/2014/main" id="{43A1ADA5-ADB6-D0D0-C101-EC717EF14FB0}"/>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896;p47">
              <a:extLst>
                <a:ext uri="{FF2B5EF4-FFF2-40B4-BE49-F238E27FC236}">
                  <a16:creationId xmlns:a16="http://schemas.microsoft.com/office/drawing/2014/main" id="{DE3867C6-FD97-309E-E014-678777F6CEF5}"/>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897;p47">
              <a:extLst>
                <a:ext uri="{FF2B5EF4-FFF2-40B4-BE49-F238E27FC236}">
                  <a16:creationId xmlns:a16="http://schemas.microsoft.com/office/drawing/2014/main" id="{CAEB91A4-D319-0192-3076-A7F1D55C224B}"/>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898;p47">
              <a:extLst>
                <a:ext uri="{FF2B5EF4-FFF2-40B4-BE49-F238E27FC236}">
                  <a16:creationId xmlns:a16="http://schemas.microsoft.com/office/drawing/2014/main" id="{B383EF71-72A7-B0A1-18B7-28C909B72A3F}"/>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899;p47">
              <a:extLst>
                <a:ext uri="{FF2B5EF4-FFF2-40B4-BE49-F238E27FC236}">
                  <a16:creationId xmlns:a16="http://schemas.microsoft.com/office/drawing/2014/main" id="{1501CD6C-304D-3982-BB5A-D929740BFA1E}"/>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900;p47">
              <a:extLst>
                <a:ext uri="{FF2B5EF4-FFF2-40B4-BE49-F238E27FC236}">
                  <a16:creationId xmlns:a16="http://schemas.microsoft.com/office/drawing/2014/main" id="{241DD15A-F0CB-8BBB-B032-3F9F212113F9}"/>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901;p47">
              <a:extLst>
                <a:ext uri="{FF2B5EF4-FFF2-40B4-BE49-F238E27FC236}">
                  <a16:creationId xmlns:a16="http://schemas.microsoft.com/office/drawing/2014/main" id="{8726F73F-A424-8686-B3CF-FF6DC1576F4D}"/>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902;p47">
              <a:extLst>
                <a:ext uri="{FF2B5EF4-FFF2-40B4-BE49-F238E27FC236}">
                  <a16:creationId xmlns:a16="http://schemas.microsoft.com/office/drawing/2014/main" id="{00EA59EE-CCA7-F612-AD16-E290D4C61C7F}"/>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903;p47">
              <a:extLst>
                <a:ext uri="{FF2B5EF4-FFF2-40B4-BE49-F238E27FC236}">
                  <a16:creationId xmlns:a16="http://schemas.microsoft.com/office/drawing/2014/main" id="{4A6CC452-5B2B-D419-44C8-A0F84A3061A4}"/>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904;p47">
              <a:extLst>
                <a:ext uri="{FF2B5EF4-FFF2-40B4-BE49-F238E27FC236}">
                  <a16:creationId xmlns:a16="http://schemas.microsoft.com/office/drawing/2014/main" id="{E3F0126E-460D-55FA-1B38-785DA621C500}"/>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905;p47">
              <a:extLst>
                <a:ext uri="{FF2B5EF4-FFF2-40B4-BE49-F238E27FC236}">
                  <a16:creationId xmlns:a16="http://schemas.microsoft.com/office/drawing/2014/main" id="{A0E8E3B1-F757-37E2-CC25-3D50EEF18F88}"/>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906;p47">
              <a:extLst>
                <a:ext uri="{FF2B5EF4-FFF2-40B4-BE49-F238E27FC236}">
                  <a16:creationId xmlns:a16="http://schemas.microsoft.com/office/drawing/2014/main" id="{F9751124-2856-A334-E3AD-3E1E8337D8D8}"/>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907;p47">
              <a:extLst>
                <a:ext uri="{FF2B5EF4-FFF2-40B4-BE49-F238E27FC236}">
                  <a16:creationId xmlns:a16="http://schemas.microsoft.com/office/drawing/2014/main" id="{77310B3D-B925-EE82-B669-D0DC342599CB}"/>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908;p47">
              <a:extLst>
                <a:ext uri="{FF2B5EF4-FFF2-40B4-BE49-F238E27FC236}">
                  <a16:creationId xmlns:a16="http://schemas.microsoft.com/office/drawing/2014/main" id="{1FBA832A-AF36-73F7-8ED9-0A64B93F5F00}"/>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909;p47">
              <a:extLst>
                <a:ext uri="{FF2B5EF4-FFF2-40B4-BE49-F238E27FC236}">
                  <a16:creationId xmlns:a16="http://schemas.microsoft.com/office/drawing/2014/main" id="{64DA3430-980B-0A05-A52E-ECFF15B3E64C}"/>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910;p47">
              <a:extLst>
                <a:ext uri="{FF2B5EF4-FFF2-40B4-BE49-F238E27FC236}">
                  <a16:creationId xmlns:a16="http://schemas.microsoft.com/office/drawing/2014/main" id="{D1C3B395-3F99-2922-51F8-486F613E4BC3}"/>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911;p47">
              <a:extLst>
                <a:ext uri="{FF2B5EF4-FFF2-40B4-BE49-F238E27FC236}">
                  <a16:creationId xmlns:a16="http://schemas.microsoft.com/office/drawing/2014/main" id="{BDDA8D63-339F-739A-DDE5-BB0142C2C414}"/>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912;p47">
              <a:extLst>
                <a:ext uri="{FF2B5EF4-FFF2-40B4-BE49-F238E27FC236}">
                  <a16:creationId xmlns:a16="http://schemas.microsoft.com/office/drawing/2014/main" id="{A901999A-6FF5-B970-CA4C-B29380849FE7}"/>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913;p47">
              <a:extLst>
                <a:ext uri="{FF2B5EF4-FFF2-40B4-BE49-F238E27FC236}">
                  <a16:creationId xmlns:a16="http://schemas.microsoft.com/office/drawing/2014/main" id="{187DD29F-481D-871A-3974-F1EC2A191965}"/>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914;p47">
              <a:extLst>
                <a:ext uri="{FF2B5EF4-FFF2-40B4-BE49-F238E27FC236}">
                  <a16:creationId xmlns:a16="http://schemas.microsoft.com/office/drawing/2014/main" id="{85ED7F15-D46C-F5FC-E90B-46BA93F4D289}"/>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9531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diagram of a brain&#10;&#10;AI-generated content may be incorrect.">
            <a:extLst>
              <a:ext uri="{FF2B5EF4-FFF2-40B4-BE49-F238E27FC236}">
                <a16:creationId xmlns:a16="http://schemas.microsoft.com/office/drawing/2014/main" id="{A4D410B9-E724-CE81-DC11-F4F6EA3523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316" y="429409"/>
            <a:ext cx="4295273" cy="2260984"/>
          </a:xfrm>
          <a:prstGeom prst="rect">
            <a:avLst/>
          </a:prstGeom>
          <a:noFill/>
          <a:ln>
            <a:noFill/>
          </a:ln>
        </p:spPr>
      </p:pic>
      <p:pic>
        <p:nvPicPr>
          <p:cNvPr id="1026" name="Picture 2">
            <a:extLst>
              <a:ext uri="{FF2B5EF4-FFF2-40B4-BE49-F238E27FC236}">
                <a16:creationId xmlns:a16="http://schemas.microsoft.com/office/drawing/2014/main" id="{F9365918-5F47-0DF9-1A4D-3A8C1C0B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348" y="477653"/>
            <a:ext cx="4211052" cy="209382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A diagram of a network&#10;&#10;AI-generated content may be incorrect.">
            <a:extLst>
              <a:ext uri="{FF2B5EF4-FFF2-40B4-BE49-F238E27FC236}">
                <a16:creationId xmlns:a16="http://schemas.microsoft.com/office/drawing/2014/main" id="{4AE389FD-66EF-E8D5-0A70-359BD6FB6267}"/>
              </a:ext>
            </a:extLst>
          </p:cNvPr>
          <p:cNvPicPr>
            <a:picLocks noChangeAspect="1"/>
          </p:cNvPicPr>
          <p:nvPr/>
        </p:nvPicPr>
        <p:blipFill>
          <a:blip r:embed="rId5"/>
          <a:stretch>
            <a:fillRect/>
          </a:stretch>
        </p:blipFill>
        <p:spPr>
          <a:xfrm>
            <a:off x="690312" y="2768266"/>
            <a:ext cx="3436520" cy="2291013"/>
          </a:xfrm>
          <a:prstGeom prst="rect">
            <a:avLst/>
          </a:prstGeom>
        </p:spPr>
      </p:pic>
    </p:spTree>
    <p:extLst>
      <p:ext uri="{BB962C8B-B14F-4D97-AF65-F5344CB8AC3E}">
        <p14:creationId xmlns:p14="http://schemas.microsoft.com/office/powerpoint/2010/main" val="2991517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537F476D-B23C-CC0D-3E5F-ACC55942622E}"/>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BCA05CB3-20E5-F962-8304-91CCDDF89584}"/>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Results</a:t>
            </a:r>
            <a:endParaRPr dirty="0"/>
          </a:p>
        </p:txBody>
      </p:sp>
      <p:sp>
        <p:nvSpPr>
          <p:cNvPr id="466" name="Google Shape;466;p32">
            <a:extLst>
              <a:ext uri="{FF2B5EF4-FFF2-40B4-BE49-F238E27FC236}">
                <a16:creationId xmlns:a16="http://schemas.microsoft.com/office/drawing/2014/main" id="{AFFDD8C0-ABDA-CF23-15AA-B52D1953607D}"/>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grpSp>
        <p:nvGrpSpPr>
          <p:cNvPr id="467" name="Google Shape;467;p32">
            <a:extLst>
              <a:ext uri="{FF2B5EF4-FFF2-40B4-BE49-F238E27FC236}">
                <a16:creationId xmlns:a16="http://schemas.microsoft.com/office/drawing/2014/main" id="{0BA355A5-D494-2757-D2FD-381CB55D01F2}"/>
              </a:ext>
            </a:extLst>
          </p:cNvPr>
          <p:cNvGrpSpPr/>
          <p:nvPr/>
        </p:nvGrpSpPr>
        <p:grpSpPr>
          <a:xfrm>
            <a:off x="715097" y="1089046"/>
            <a:ext cx="3108386" cy="2965653"/>
            <a:chOff x="5637072" y="1089046"/>
            <a:chExt cx="3108386" cy="2965653"/>
          </a:xfrm>
        </p:grpSpPr>
        <p:grpSp>
          <p:nvGrpSpPr>
            <p:cNvPr id="468" name="Google Shape;468;p32">
              <a:extLst>
                <a:ext uri="{FF2B5EF4-FFF2-40B4-BE49-F238E27FC236}">
                  <a16:creationId xmlns:a16="http://schemas.microsoft.com/office/drawing/2014/main" id="{CDD0B782-4326-1527-AA8B-637DC90E02A2}"/>
                </a:ext>
              </a:extLst>
            </p:cNvPr>
            <p:cNvGrpSpPr/>
            <p:nvPr/>
          </p:nvGrpSpPr>
          <p:grpSpPr>
            <a:xfrm>
              <a:off x="5637072" y="1089046"/>
              <a:ext cx="3108386" cy="2965653"/>
              <a:chOff x="5637072" y="1089046"/>
              <a:chExt cx="3108386" cy="2965653"/>
            </a:xfrm>
          </p:grpSpPr>
          <p:sp>
            <p:nvSpPr>
              <p:cNvPr id="469" name="Google Shape;469;p32">
                <a:extLst>
                  <a:ext uri="{FF2B5EF4-FFF2-40B4-BE49-F238E27FC236}">
                    <a16:creationId xmlns:a16="http://schemas.microsoft.com/office/drawing/2014/main" id="{D486B28B-875D-D55B-CE08-650A2AD03E11}"/>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2">
                <a:extLst>
                  <a:ext uri="{FF2B5EF4-FFF2-40B4-BE49-F238E27FC236}">
                    <a16:creationId xmlns:a16="http://schemas.microsoft.com/office/drawing/2014/main" id="{A52FE345-03CD-56EE-4855-37FEC30E0064}"/>
                  </a:ext>
                </a:extLst>
              </p:cNvPr>
              <p:cNvGrpSpPr/>
              <p:nvPr/>
            </p:nvGrpSpPr>
            <p:grpSpPr>
              <a:xfrm>
                <a:off x="5637072" y="1089046"/>
                <a:ext cx="3108386" cy="2965653"/>
                <a:chOff x="3804663" y="-4374575"/>
                <a:chExt cx="3421825" cy="3264700"/>
              </a:xfrm>
            </p:grpSpPr>
            <p:sp>
              <p:nvSpPr>
                <p:cNvPr id="471" name="Google Shape;471;p32">
                  <a:extLst>
                    <a:ext uri="{FF2B5EF4-FFF2-40B4-BE49-F238E27FC236}">
                      <a16:creationId xmlns:a16="http://schemas.microsoft.com/office/drawing/2014/main" id="{9130A290-5056-61FB-B6CF-D8CE1B6D8990}"/>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a:extLst>
                    <a:ext uri="{FF2B5EF4-FFF2-40B4-BE49-F238E27FC236}">
                      <a16:creationId xmlns:a16="http://schemas.microsoft.com/office/drawing/2014/main" id="{19A736CD-718C-4B0B-3728-88A26D8926E4}"/>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a:extLst>
                    <a:ext uri="{FF2B5EF4-FFF2-40B4-BE49-F238E27FC236}">
                      <a16:creationId xmlns:a16="http://schemas.microsoft.com/office/drawing/2014/main" id="{FD70EE77-B9E7-EA79-BCDF-B5DF6CE53DEF}"/>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a:extLst>
                    <a:ext uri="{FF2B5EF4-FFF2-40B4-BE49-F238E27FC236}">
                      <a16:creationId xmlns:a16="http://schemas.microsoft.com/office/drawing/2014/main" id="{7B6081A8-B8A9-32C1-0C3F-9415EBDF96F1}"/>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a:extLst>
                    <a:ext uri="{FF2B5EF4-FFF2-40B4-BE49-F238E27FC236}">
                      <a16:creationId xmlns:a16="http://schemas.microsoft.com/office/drawing/2014/main" id="{90582136-DE2E-7E05-099C-D8564593F220}"/>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a:extLst>
                    <a:ext uri="{FF2B5EF4-FFF2-40B4-BE49-F238E27FC236}">
                      <a16:creationId xmlns:a16="http://schemas.microsoft.com/office/drawing/2014/main" id="{86111FA4-3953-71BE-F281-100B9A64FD45}"/>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a:extLst>
                    <a:ext uri="{FF2B5EF4-FFF2-40B4-BE49-F238E27FC236}">
                      <a16:creationId xmlns:a16="http://schemas.microsoft.com/office/drawing/2014/main" id="{76AAC85B-5959-30D1-EDA2-4741EACBD67C}"/>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a:extLst>
                    <a:ext uri="{FF2B5EF4-FFF2-40B4-BE49-F238E27FC236}">
                      <a16:creationId xmlns:a16="http://schemas.microsoft.com/office/drawing/2014/main" id="{72907088-9E3B-4D3A-B68B-293297F79E96}"/>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a:extLst>
                    <a:ext uri="{FF2B5EF4-FFF2-40B4-BE49-F238E27FC236}">
                      <a16:creationId xmlns:a16="http://schemas.microsoft.com/office/drawing/2014/main" id="{6F4FB00F-2B67-43E5-8203-B3B5B42D783C}"/>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a:extLst>
                    <a:ext uri="{FF2B5EF4-FFF2-40B4-BE49-F238E27FC236}">
                      <a16:creationId xmlns:a16="http://schemas.microsoft.com/office/drawing/2014/main" id="{153F3094-C86F-5D7B-D127-5743E02CCC1B}"/>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a:extLst>
                    <a:ext uri="{FF2B5EF4-FFF2-40B4-BE49-F238E27FC236}">
                      <a16:creationId xmlns:a16="http://schemas.microsoft.com/office/drawing/2014/main" id="{CCDBE64D-6FB7-3C0B-1FDB-E4B3EECC8F17}"/>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a:extLst>
                    <a:ext uri="{FF2B5EF4-FFF2-40B4-BE49-F238E27FC236}">
                      <a16:creationId xmlns:a16="http://schemas.microsoft.com/office/drawing/2014/main" id="{2E8BA794-2554-8E8E-7B1B-299BDB548D7D}"/>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a:extLst>
                    <a:ext uri="{FF2B5EF4-FFF2-40B4-BE49-F238E27FC236}">
                      <a16:creationId xmlns:a16="http://schemas.microsoft.com/office/drawing/2014/main" id="{452768D4-64AF-217E-3CBD-498E5CC92EBE}"/>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a:extLst>
                    <a:ext uri="{FF2B5EF4-FFF2-40B4-BE49-F238E27FC236}">
                      <a16:creationId xmlns:a16="http://schemas.microsoft.com/office/drawing/2014/main" id="{85787C29-1569-5CEA-9D84-503535AA59A4}"/>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a:extLst>
                    <a:ext uri="{FF2B5EF4-FFF2-40B4-BE49-F238E27FC236}">
                      <a16:creationId xmlns:a16="http://schemas.microsoft.com/office/drawing/2014/main" id="{65B79C9E-0F9F-4D44-AE80-D5EAA05B9EEF}"/>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a:extLst>
                    <a:ext uri="{FF2B5EF4-FFF2-40B4-BE49-F238E27FC236}">
                      <a16:creationId xmlns:a16="http://schemas.microsoft.com/office/drawing/2014/main" id="{CC40B22E-41D8-2527-87EE-661F8DAF6109}"/>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a:extLst>
                    <a:ext uri="{FF2B5EF4-FFF2-40B4-BE49-F238E27FC236}">
                      <a16:creationId xmlns:a16="http://schemas.microsoft.com/office/drawing/2014/main" id="{C2E725F8-8D05-0120-B9BA-F3BA4932F128}"/>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a:extLst>
                    <a:ext uri="{FF2B5EF4-FFF2-40B4-BE49-F238E27FC236}">
                      <a16:creationId xmlns:a16="http://schemas.microsoft.com/office/drawing/2014/main" id="{4A0B7F9E-64AE-FF0F-A54E-9065D0ACEF39}"/>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a:extLst>
                    <a:ext uri="{FF2B5EF4-FFF2-40B4-BE49-F238E27FC236}">
                      <a16:creationId xmlns:a16="http://schemas.microsoft.com/office/drawing/2014/main" id="{813AA7DC-4F3A-8301-0DB3-23CE48E5319E}"/>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a:extLst>
                    <a:ext uri="{FF2B5EF4-FFF2-40B4-BE49-F238E27FC236}">
                      <a16:creationId xmlns:a16="http://schemas.microsoft.com/office/drawing/2014/main" id="{BA035F1F-4761-93A2-458D-0B761AE92A16}"/>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a:extLst>
                    <a:ext uri="{FF2B5EF4-FFF2-40B4-BE49-F238E27FC236}">
                      <a16:creationId xmlns:a16="http://schemas.microsoft.com/office/drawing/2014/main" id="{9B68082C-E679-C49D-C28C-6B2CECD6F54D}"/>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a:extLst>
                    <a:ext uri="{FF2B5EF4-FFF2-40B4-BE49-F238E27FC236}">
                      <a16:creationId xmlns:a16="http://schemas.microsoft.com/office/drawing/2014/main" id="{7A3BEFEE-8E36-B283-6201-1BBD4C7B574A}"/>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a:extLst>
                    <a:ext uri="{FF2B5EF4-FFF2-40B4-BE49-F238E27FC236}">
                      <a16:creationId xmlns:a16="http://schemas.microsoft.com/office/drawing/2014/main" id="{D673474F-0002-94C7-C1C4-A78389496D81}"/>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a:extLst>
                    <a:ext uri="{FF2B5EF4-FFF2-40B4-BE49-F238E27FC236}">
                      <a16:creationId xmlns:a16="http://schemas.microsoft.com/office/drawing/2014/main" id="{C719BECB-6E7D-8BB6-E45B-5C0D1C5A857F}"/>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a:extLst>
                    <a:ext uri="{FF2B5EF4-FFF2-40B4-BE49-F238E27FC236}">
                      <a16:creationId xmlns:a16="http://schemas.microsoft.com/office/drawing/2014/main" id="{3F34B788-0B12-CA11-7869-78D954EAB00B}"/>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a:extLst>
                    <a:ext uri="{FF2B5EF4-FFF2-40B4-BE49-F238E27FC236}">
                      <a16:creationId xmlns:a16="http://schemas.microsoft.com/office/drawing/2014/main" id="{5C7275AC-BCBB-D4D9-6F3D-DC50518BD367}"/>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a:extLst>
                    <a:ext uri="{FF2B5EF4-FFF2-40B4-BE49-F238E27FC236}">
                      <a16:creationId xmlns:a16="http://schemas.microsoft.com/office/drawing/2014/main" id="{8C6ABE4C-3A1D-EE9C-C1B6-C7E3479794A9}"/>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a:extLst>
                    <a:ext uri="{FF2B5EF4-FFF2-40B4-BE49-F238E27FC236}">
                      <a16:creationId xmlns:a16="http://schemas.microsoft.com/office/drawing/2014/main" id="{A673C754-032F-D265-E405-C4521D1A947D}"/>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a:extLst>
                    <a:ext uri="{FF2B5EF4-FFF2-40B4-BE49-F238E27FC236}">
                      <a16:creationId xmlns:a16="http://schemas.microsoft.com/office/drawing/2014/main" id="{33906641-9039-55EA-AE50-EB1F46C2AAB7}"/>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a:extLst>
                    <a:ext uri="{FF2B5EF4-FFF2-40B4-BE49-F238E27FC236}">
                      <a16:creationId xmlns:a16="http://schemas.microsoft.com/office/drawing/2014/main" id="{AF8BDB3E-CF22-D577-FFC1-FB70279F20B7}"/>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a:extLst>
                    <a:ext uri="{FF2B5EF4-FFF2-40B4-BE49-F238E27FC236}">
                      <a16:creationId xmlns:a16="http://schemas.microsoft.com/office/drawing/2014/main" id="{15C61EDB-E9D0-D2DE-9F06-6C987F6376FB}"/>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a:extLst>
                    <a:ext uri="{FF2B5EF4-FFF2-40B4-BE49-F238E27FC236}">
                      <a16:creationId xmlns:a16="http://schemas.microsoft.com/office/drawing/2014/main" id="{C45A0EE4-D1E7-41FB-0C46-609D4FD2E368}"/>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a:extLst>
                    <a:ext uri="{FF2B5EF4-FFF2-40B4-BE49-F238E27FC236}">
                      <a16:creationId xmlns:a16="http://schemas.microsoft.com/office/drawing/2014/main" id="{CCCB83CC-3196-08AB-B5FE-4E5658104C09}"/>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a:extLst>
                    <a:ext uri="{FF2B5EF4-FFF2-40B4-BE49-F238E27FC236}">
                      <a16:creationId xmlns:a16="http://schemas.microsoft.com/office/drawing/2014/main" id="{7777110C-B7CA-72E4-3434-08A9C891C69C}"/>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a:extLst>
                    <a:ext uri="{FF2B5EF4-FFF2-40B4-BE49-F238E27FC236}">
                      <a16:creationId xmlns:a16="http://schemas.microsoft.com/office/drawing/2014/main" id="{6A29A6AC-2ADC-60F5-3389-D428657740A6}"/>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a:extLst>
                    <a:ext uri="{FF2B5EF4-FFF2-40B4-BE49-F238E27FC236}">
                      <a16:creationId xmlns:a16="http://schemas.microsoft.com/office/drawing/2014/main" id="{C2661F78-2EDF-A196-03C1-98A7762C456B}"/>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a:extLst>
                    <a:ext uri="{FF2B5EF4-FFF2-40B4-BE49-F238E27FC236}">
                      <a16:creationId xmlns:a16="http://schemas.microsoft.com/office/drawing/2014/main" id="{0D8FC477-22EA-F766-CD37-6BB9818BC898}"/>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a:extLst>
                    <a:ext uri="{FF2B5EF4-FFF2-40B4-BE49-F238E27FC236}">
                      <a16:creationId xmlns:a16="http://schemas.microsoft.com/office/drawing/2014/main" id="{2306B963-0A62-0368-4758-DAC3268E9619}"/>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a:extLst>
                    <a:ext uri="{FF2B5EF4-FFF2-40B4-BE49-F238E27FC236}">
                      <a16:creationId xmlns:a16="http://schemas.microsoft.com/office/drawing/2014/main" id="{6B230A4B-6FBB-6E84-3E7D-3F8EDADA70AA}"/>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a:extLst>
                    <a:ext uri="{FF2B5EF4-FFF2-40B4-BE49-F238E27FC236}">
                      <a16:creationId xmlns:a16="http://schemas.microsoft.com/office/drawing/2014/main" id="{53900FBF-F463-C75C-4DB8-DF33FC4199C7}"/>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a:extLst>
                    <a:ext uri="{FF2B5EF4-FFF2-40B4-BE49-F238E27FC236}">
                      <a16:creationId xmlns:a16="http://schemas.microsoft.com/office/drawing/2014/main" id="{B934CB64-2230-90AE-4B29-2B632B47BC91}"/>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a:extLst>
                    <a:ext uri="{FF2B5EF4-FFF2-40B4-BE49-F238E27FC236}">
                      <a16:creationId xmlns:a16="http://schemas.microsoft.com/office/drawing/2014/main" id="{93039163-03F0-CB4A-721B-23A43F91799E}"/>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a:extLst>
                    <a:ext uri="{FF2B5EF4-FFF2-40B4-BE49-F238E27FC236}">
                      <a16:creationId xmlns:a16="http://schemas.microsoft.com/office/drawing/2014/main" id="{BA193BBB-CBD3-7A4C-405E-8E1D79E6F7FB}"/>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a:extLst>
                    <a:ext uri="{FF2B5EF4-FFF2-40B4-BE49-F238E27FC236}">
                      <a16:creationId xmlns:a16="http://schemas.microsoft.com/office/drawing/2014/main" id="{B052A9F1-AFEF-F10D-BA15-86DC77A700C2}"/>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a:extLst>
                    <a:ext uri="{FF2B5EF4-FFF2-40B4-BE49-F238E27FC236}">
                      <a16:creationId xmlns:a16="http://schemas.microsoft.com/office/drawing/2014/main" id="{30E900F0-9F4A-0869-83D9-15792DD7FE5E}"/>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a:extLst>
                    <a:ext uri="{FF2B5EF4-FFF2-40B4-BE49-F238E27FC236}">
                      <a16:creationId xmlns:a16="http://schemas.microsoft.com/office/drawing/2014/main" id="{AA99346A-5DBC-CB70-C368-EB42A3F2AA9A}"/>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a:extLst>
                    <a:ext uri="{FF2B5EF4-FFF2-40B4-BE49-F238E27FC236}">
                      <a16:creationId xmlns:a16="http://schemas.microsoft.com/office/drawing/2014/main" id="{D20BE3F8-F698-06C9-F1B2-E8E0616F040A}"/>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a:extLst>
                    <a:ext uri="{FF2B5EF4-FFF2-40B4-BE49-F238E27FC236}">
                      <a16:creationId xmlns:a16="http://schemas.microsoft.com/office/drawing/2014/main" id="{74310719-C35A-2F6A-831E-1DD6D505B7C0}"/>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a:extLst>
                    <a:ext uri="{FF2B5EF4-FFF2-40B4-BE49-F238E27FC236}">
                      <a16:creationId xmlns:a16="http://schemas.microsoft.com/office/drawing/2014/main" id="{35B4904E-929A-0F67-9C6E-54F683AB9846}"/>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a:extLst>
                    <a:ext uri="{FF2B5EF4-FFF2-40B4-BE49-F238E27FC236}">
                      <a16:creationId xmlns:a16="http://schemas.microsoft.com/office/drawing/2014/main" id="{BF49A036-4D54-DB24-5C98-90EFC37F467B}"/>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a:extLst>
                    <a:ext uri="{FF2B5EF4-FFF2-40B4-BE49-F238E27FC236}">
                      <a16:creationId xmlns:a16="http://schemas.microsoft.com/office/drawing/2014/main" id="{9469E025-E23C-4645-3CD6-44CBC16B017B}"/>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a:extLst>
                    <a:ext uri="{FF2B5EF4-FFF2-40B4-BE49-F238E27FC236}">
                      <a16:creationId xmlns:a16="http://schemas.microsoft.com/office/drawing/2014/main" id="{39BAA32E-0D5D-4BE0-9169-7990DD35782A}"/>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a:extLst>
                    <a:ext uri="{FF2B5EF4-FFF2-40B4-BE49-F238E27FC236}">
                      <a16:creationId xmlns:a16="http://schemas.microsoft.com/office/drawing/2014/main" id="{2E5B9729-8573-A118-022D-36A3F55149D6}"/>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a:extLst>
                    <a:ext uri="{FF2B5EF4-FFF2-40B4-BE49-F238E27FC236}">
                      <a16:creationId xmlns:a16="http://schemas.microsoft.com/office/drawing/2014/main" id="{3920DCFB-26FA-E7C5-8253-1C46420E8AA3}"/>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a:extLst>
                    <a:ext uri="{FF2B5EF4-FFF2-40B4-BE49-F238E27FC236}">
                      <a16:creationId xmlns:a16="http://schemas.microsoft.com/office/drawing/2014/main" id="{4013880D-C27D-4DDD-2E01-E9E7AE9D597E}"/>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a:extLst>
                    <a:ext uri="{FF2B5EF4-FFF2-40B4-BE49-F238E27FC236}">
                      <a16:creationId xmlns:a16="http://schemas.microsoft.com/office/drawing/2014/main" id="{FA2163F9-726C-68E6-5FEF-44377745C3C0}"/>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a:extLst>
                    <a:ext uri="{FF2B5EF4-FFF2-40B4-BE49-F238E27FC236}">
                      <a16:creationId xmlns:a16="http://schemas.microsoft.com/office/drawing/2014/main" id="{EE669570-D89D-C0C2-19E6-57123399033F}"/>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a:extLst>
                    <a:ext uri="{FF2B5EF4-FFF2-40B4-BE49-F238E27FC236}">
                      <a16:creationId xmlns:a16="http://schemas.microsoft.com/office/drawing/2014/main" id="{2DB7DEE5-F504-5C54-CD22-F154780F3D2D}"/>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a:extLst>
                    <a:ext uri="{FF2B5EF4-FFF2-40B4-BE49-F238E27FC236}">
                      <a16:creationId xmlns:a16="http://schemas.microsoft.com/office/drawing/2014/main" id="{84F4CF56-BD11-3541-BD88-6D6BCD253A8C}"/>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a:extLst>
                    <a:ext uri="{FF2B5EF4-FFF2-40B4-BE49-F238E27FC236}">
                      <a16:creationId xmlns:a16="http://schemas.microsoft.com/office/drawing/2014/main" id="{AE6C0F8F-E72C-AD82-C3D8-5392944A577B}"/>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a:extLst>
                    <a:ext uri="{FF2B5EF4-FFF2-40B4-BE49-F238E27FC236}">
                      <a16:creationId xmlns:a16="http://schemas.microsoft.com/office/drawing/2014/main" id="{D3870F3C-DB26-972E-BB91-5252FF63ECC7}"/>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a:extLst>
                    <a:ext uri="{FF2B5EF4-FFF2-40B4-BE49-F238E27FC236}">
                      <a16:creationId xmlns:a16="http://schemas.microsoft.com/office/drawing/2014/main" id="{D548382A-1DDA-0939-26E1-56179F516C5F}"/>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a:extLst>
                    <a:ext uri="{FF2B5EF4-FFF2-40B4-BE49-F238E27FC236}">
                      <a16:creationId xmlns:a16="http://schemas.microsoft.com/office/drawing/2014/main" id="{07DE234F-1767-98E3-59E3-FF08E8776477}"/>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a:extLst>
                    <a:ext uri="{FF2B5EF4-FFF2-40B4-BE49-F238E27FC236}">
                      <a16:creationId xmlns:a16="http://schemas.microsoft.com/office/drawing/2014/main" id="{1F022E81-5E59-0C0B-A2CF-6CE7B4035311}"/>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a:extLst>
                    <a:ext uri="{FF2B5EF4-FFF2-40B4-BE49-F238E27FC236}">
                      <a16:creationId xmlns:a16="http://schemas.microsoft.com/office/drawing/2014/main" id="{64C99FBC-773B-2B52-2B52-A63007825720}"/>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a:extLst>
                    <a:ext uri="{FF2B5EF4-FFF2-40B4-BE49-F238E27FC236}">
                      <a16:creationId xmlns:a16="http://schemas.microsoft.com/office/drawing/2014/main" id="{8535CBC6-4CE6-B36F-2868-4C8887EBA8CA}"/>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a:extLst>
                    <a:ext uri="{FF2B5EF4-FFF2-40B4-BE49-F238E27FC236}">
                      <a16:creationId xmlns:a16="http://schemas.microsoft.com/office/drawing/2014/main" id="{75F7DD5F-F3D3-545A-7707-E32D00E10A33}"/>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a:extLst>
                    <a:ext uri="{FF2B5EF4-FFF2-40B4-BE49-F238E27FC236}">
                      <a16:creationId xmlns:a16="http://schemas.microsoft.com/office/drawing/2014/main" id="{C7FE3392-943A-15E2-90F0-BFDFE4303593}"/>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a:extLst>
                    <a:ext uri="{FF2B5EF4-FFF2-40B4-BE49-F238E27FC236}">
                      <a16:creationId xmlns:a16="http://schemas.microsoft.com/office/drawing/2014/main" id="{06464886-C4F0-87F2-D1F8-982AD4292B1B}"/>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a:extLst>
                    <a:ext uri="{FF2B5EF4-FFF2-40B4-BE49-F238E27FC236}">
                      <a16:creationId xmlns:a16="http://schemas.microsoft.com/office/drawing/2014/main" id="{615FEFD8-90E5-74C3-1054-356D2A9EC504}"/>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a:extLst>
                    <a:ext uri="{FF2B5EF4-FFF2-40B4-BE49-F238E27FC236}">
                      <a16:creationId xmlns:a16="http://schemas.microsoft.com/office/drawing/2014/main" id="{3D6437D2-1470-2AA3-D4D3-872406B9ADC2}"/>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a:extLst>
                    <a:ext uri="{FF2B5EF4-FFF2-40B4-BE49-F238E27FC236}">
                      <a16:creationId xmlns:a16="http://schemas.microsoft.com/office/drawing/2014/main" id="{ED66A1DF-4B0C-3EAA-FE1F-1DD77DA878EC}"/>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a:extLst>
                    <a:ext uri="{FF2B5EF4-FFF2-40B4-BE49-F238E27FC236}">
                      <a16:creationId xmlns:a16="http://schemas.microsoft.com/office/drawing/2014/main" id="{A994C452-B287-B100-9639-6FB4F4F50089}"/>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a:extLst>
                    <a:ext uri="{FF2B5EF4-FFF2-40B4-BE49-F238E27FC236}">
                      <a16:creationId xmlns:a16="http://schemas.microsoft.com/office/drawing/2014/main" id="{CA9F4DAF-02E4-37FF-5ED8-E56D80E5D987}"/>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a:extLst>
                    <a:ext uri="{FF2B5EF4-FFF2-40B4-BE49-F238E27FC236}">
                      <a16:creationId xmlns:a16="http://schemas.microsoft.com/office/drawing/2014/main" id="{8CFF6870-4076-2F7A-87F1-12BADEB8226F}"/>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a:extLst>
                    <a:ext uri="{FF2B5EF4-FFF2-40B4-BE49-F238E27FC236}">
                      <a16:creationId xmlns:a16="http://schemas.microsoft.com/office/drawing/2014/main" id="{F87B23FC-1527-1900-6659-DFECEA62D720}"/>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a:extLst>
                    <a:ext uri="{FF2B5EF4-FFF2-40B4-BE49-F238E27FC236}">
                      <a16:creationId xmlns:a16="http://schemas.microsoft.com/office/drawing/2014/main" id="{A7FCBE48-58BC-4B33-54B2-6F840149D975}"/>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a:extLst>
                    <a:ext uri="{FF2B5EF4-FFF2-40B4-BE49-F238E27FC236}">
                      <a16:creationId xmlns:a16="http://schemas.microsoft.com/office/drawing/2014/main" id="{0ACAE142-2EED-7338-C754-8BFD8A8B645B}"/>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a:extLst>
                    <a:ext uri="{FF2B5EF4-FFF2-40B4-BE49-F238E27FC236}">
                      <a16:creationId xmlns:a16="http://schemas.microsoft.com/office/drawing/2014/main" id="{ACF23B23-AA76-5CD6-1483-0D9B8CDD8710}"/>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a:extLst>
                    <a:ext uri="{FF2B5EF4-FFF2-40B4-BE49-F238E27FC236}">
                      <a16:creationId xmlns:a16="http://schemas.microsoft.com/office/drawing/2014/main" id="{255B272E-CA3E-F9D1-63FB-6E883222418A}"/>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a:extLst>
                    <a:ext uri="{FF2B5EF4-FFF2-40B4-BE49-F238E27FC236}">
                      <a16:creationId xmlns:a16="http://schemas.microsoft.com/office/drawing/2014/main" id="{5EE1401A-CDB9-29EF-5584-03B8E9C12CAA}"/>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a:extLst>
                    <a:ext uri="{FF2B5EF4-FFF2-40B4-BE49-F238E27FC236}">
                      <a16:creationId xmlns:a16="http://schemas.microsoft.com/office/drawing/2014/main" id="{3F95E94B-571A-985A-BA8D-531E60520B34}"/>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a:extLst>
                    <a:ext uri="{FF2B5EF4-FFF2-40B4-BE49-F238E27FC236}">
                      <a16:creationId xmlns:a16="http://schemas.microsoft.com/office/drawing/2014/main" id="{3B8D7270-A915-90DD-1EA9-268B4B8C3FF8}"/>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a:extLst>
                    <a:ext uri="{FF2B5EF4-FFF2-40B4-BE49-F238E27FC236}">
                      <a16:creationId xmlns:a16="http://schemas.microsoft.com/office/drawing/2014/main" id="{B0068FF8-D3E8-B902-5DDC-696AF933D98F}"/>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a:extLst>
                    <a:ext uri="{FF2B5EF4-FFF2-40B4-BE49-F238E27FC236}">
                      <a16:creationId xmlns:a16="http://schemas.microsoft.com/office/drawing/2014/main" id="{4299C59F-49F1-FED6-DB48-DE4F560379B2}"/>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a:extLst>
                    <a:ext uri="{FF2B5EF4-FFF2-40B4-BE49-F238E27FC236}">
                      <a16:creationId xmlns:a16="http://schemas.microsoft.com/office/drawing/2014/main" id="{7DE854CD-3B27-A165-A37D-85FE0FFF8533}"/>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a:extLst>
                    <a:ext uri="{FF2B5EF4-FFF2-40B4-BE49-F238E27FC236}">
                      <a16:creationId xmlns:a16="http://schemas.microsoft.com/office/drawing/2014/main" id="{E95C9161-319B-56E4-1447-33928491369C}"/>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a:extLst>
                    <a:ext uri="{FF2B5EF4-FFF2-40B4-BE49-F238E27FC236}">
                      <a16:creationId xmlns:a16="http://schemas.microsoft.com/office/drawing/2014/main" id="{442DD8D9-18F5-D704-CD2A-F0A26710A90C}"/>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a:extLst>
                    <a:ext uri="{FF2B5EF4-FFF2-40B4-BE49-F238E27FC236}">
                      <a16:creationId xmlns:a16="http://schemas.microsoft.com/office/drawing/2014/main" id="{67616D7B-F13F-6CBB-A354-B9940B388AFF}"/>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a:extLst>
                    <a:ext uri="{FF2B5EF4-FFF2-40B4-BE49-F238E27FC236}">
                      <a16:creationId xmlns:a16="http://schemas.microsoft.com/office/drawing/2014/main" id="{900BA150-AE91-5B45-69FD-E279ABC99512}"/>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a:extLst>
                    <a:ext uri="{FF2B5EF4-FFF2-40B4-BE49-F238E27FC236}">
                      <a16:creationId xmlns:a16="http://schemas.microsoft.com/office/drawing/2014/main" id="{456A235C-A418-8B0D-A418-5D9D94EC4442}"/>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a:extLst>
                    <a:ext uri="{FF2B5EF4-FFF2-40B4-BE49-F238E27FC236}">
                      <a16:creationId xmlns:a16="http://schemas.microsoft.com/office/drawing/2014/main" id="{EE786ED3-560F-0D09-86B9-313C021A6785}"/>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a:extLst>
                    <a:ext uri="{FF2B5EF4-FFF2-40B4-BE49-F238E27FC236}">
                      <a16:creationId xmlns:a16="http://schemas.microsoft.com/office/drawing/2014/main" id="{D8C994FA-8C69-3148-4DD8-8CDEFE46B8BE}"/>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a:extLst>
                    <a:ext uri="{FF2B5EF4-FFF2-40B4-BE49-F238E27FC236}">
                      <a16:creationId xmlns:a16="http://schemas.microsoft.com/office/drawing/2014/main" id="{618770CA-8E83-3F29-0293-D08A2C833DDD}"/>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a:extLst>
                    <a:ext uri="{FF2B5EF4-FFF2-40B4-BE49-F238E27FC236}">
                      <a16:creationId xmlns:a16="http://schemas.microsoft.com/office/drawing/2014/main" id="{E03505F8-E6A7-1550-10FE-F5089485E998}"/>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a:extLst>
                    <a:ext uri="{FF2B5EF4-FFF2-40B4-BE49-F238E27FC236}">
                      <a16:creationId xmlns:a16="http://schemas.microsoft.com/office/drawing/2014/main" id="{1427D505-AFDC-7E26-7C3D-8EEE888D8824}"/>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a:extLst>
                    <a:ext uri="{FF2B5EF4-FFF2-40B4-BE49-F238E27FC236}">
                      <a16:creationId xmlns:a16="http://schemas.microsoft.com/office/drawing/2014/main" id="{5F4BF43A-6500-944B-7025-D22100B47DC3}"/>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a:extLst>
                    <a:ext uri="{FF2B5EF4-FFF2-40B4-BE49-F238E27FC236}">
                      <a16:creationId xmlns:a16="http://schemas.microsoft.com/office/drawing/2014/main" id="{1CC99C5B-748E-ED3C-263B-AEB371130668}"/>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2">
                <a:extLst>
                  <a:ext uri="{FF2B5EF4-FFF2-40B4-BE49-F238E27FC236}">
                    <a16:creationId xmlns:a16="http://schemas.microsoft.com/office/drawing/2014/main" id="{DADF78EB-339A-924D-F289-506EDFE8579F}"/>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32">
              <a:extLst>
                <a:ext uri="{FF2B5EF4-FFF2-40B4-BE49-F238E27FC236}">
                  <a16:creationId xmlns:a16="http://schemas.microsoft.com/office/drawing/2014/main" id="{053A3A1A-1A63-579A-406C-B35B4F2E96F6}"/>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800;p47">
            <a:extLst>
              <a:ext uri="{FF2B5EF4-FFF2-40B4-BE49-F238E27FC236}">
                <a16:creationId xmlns:a16="http://schemas.microsoft.com/office/drawing/2014/main" id="{5E572837-3A6C-BDCD-C890-DE8D4B0A86CC}"/>
              </a:ext>
            </a:extLst>
          </p:cNvPr>
          <p:cNvGrpSpPr/>
          <p:nvPr/>
        </p:nvGrpSpPr>
        <p:grpSpPr>
          <a:xfrm flipH="1">
            <a:off x="-3711118" y="-1724051"/>
            <a:ext cx="2333158" cy="1874057"/>
            <a:chOff x="720011" y="2311306"/>
            <a:chExt cx="2859963" cy="2297201"/>
          </a:xfrm>
        </p:grpSpPr>
        <p:sp>
          <p:nvSpPr>
            <p:cNvPr id="3" name="Google Shape;801;p47">
              <a:extLst>
                <a:ext uri="{FF2B5EF4-FFF2-40B4-BE49-F238E27FC236}">
                  <a16:creationId xmlns:a16="http://schemas.microsoft.com/office/drawing/2014/main" id="{519D81DA-6193-1141-BADE-25BE63AC4B0F}"/>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2;p47">
              <a:extLst>
                <a:ext uri="{FF2B5EF4-FFF2-40B4-BE49-F238E27FC236}">
                  <a16:creationId xmlns:a16="http://schemas.microsoft.com/office/drawing/2014/main" id="{C8400582-17CF-A2B5-73A9-05FB7275FCC5}"/>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3;p47">
              <a:extLst>
                <a:ext uri="{FF2B5EF4-FFF2-40B4-BE49-F238E27FC236}">
                  <a16:creationId xmlns:a16="http://schemas.microsoft.com/office/drawing/2014/main" id="{84D22B1B-B4D4-93C0-4FA5-83B8641B7225}"/>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4;p47">
              <a:extLst>
                <a:ext uri="{FF2B5EF4-FFF2-40B4-BE49-F238E27FC236}">
                  <a16:creationId xmlns:a16="http://schemas.microsoft.com/office/drawing/2014/main" id="{3730DBE4-F316-DABB-0E93-D0B3FCA6A700}"/>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5;p47">
              <a:extLst>
                <a:ext uri="{FF2B5EF4-FFF2-40B4-BE49-F238E27FC236}">
                  <a16:creationId xmlns:a16="http://schemas.microsoft.com/office/drawing/2014/main" id="{8DC60F97-00F4-7E43-B459-7FEA69D66E37}"/>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6;p47">
              <a:extLst>
                <a:ext uri="{FF2B5EF4-FFF2-40B4-BE49-F238E27FC236}">
                  <a16:creationId xmlns:a16="http://schemas.microsoft.com/office/drawing/2014/main" id="{B9BA1645-5A19-23E2-C9B9-FEAAC25145FB}"/>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7;p47">
              <a:extLst>
                <a:ext uri="{FF2B5EF4-FFF2-40B4-BE49-F238E27FC236}">
                  <a16:creationId xmlns:a16="http://schemas.microsoft.com/office/drawing/2014/main" id="{2392DBB6-F3E1-CDF4-5DC2-E648825648A3}"/>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8;p47">
              <a:extLst>
                <a:ext uri="{FF2B5EF4-FFF2-40B4-BE49-F238E27FC236}">
                  <a16:creationId xmlns:a16="http://schemas.microsoft.com/office/drawing/2014/main" id="{1702D8E3-C052-E12C-3A2E-45AB21A2EB6B}"/>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9;p47">
              <a:extLst>
                <a:ext uri="{FF2B5EF4-FFF2-40B4-BE49-F238E27FC236}">
                  <a16:creationId xmlns:a16="http://schemas.microsoft.com/office/drawing/2014/main" id="{F0C0330F-1CB2-7868-6CFB-B3BFD5C73BA1}"/>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0;p47">
              <a:extLst>
                <a:ext uri="{FF2B5EF4-FFF2-40B4-BE49-F238E27FC236}">
                  <a16:creationId xmlns:a16="http://schemas.microsoft.com/office/drawing/2014/main" id="{F4A9C5FC-FD10-61F0-3175-CF107F6391D5}"/>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1;p47">
              <a:extLst>
                <a:ext uri="{FF2B5EF4-FFF2-40B4-BE49-F238E27FC236}">
                  <a16:creationId xmlns:a16="http://schemas.microsoft.com/office/drawing/2014/main" id="{12EF7357-5FF7-8D2B-1FB0-8F7298591D15}"/>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2;p47">
              <a:extLst>
                <a:ext uri="{FF2B5EF4-FFF2-40B4-BE49-F238E27FC236}">
                  <a16:creationId xmlns:a16="http://schemas.microsoft.com/office/drawing/2014/main" id="{A8ED778A-8C00-63F0-C17F-CEC9156388DE}"/>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3;p47">
              <a:extLst>
                <a:ext uri="{FF2B5EF4-FFF2-40B4-BE49-F238E27FC236}">
                  <a16:creationId xmlns:a16="http://schemas.microsoft.com/office/drawing/2014/main" id="{51231826-96FD-DECE-9995-B1FC3E3259DD}"/>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4;p47">
              <a:extLst>
                <a:ext uri="{FF2B5EF4-FFF2-40B4-BE49-F238E27FC236}">
                  <a16:creationId xmlns:a16="http://schemas.microsoft.com/office/drawing/2014/main" id="{C1A5B470-B5E3-E3BB-5092-C43B7473DEF0}"/>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5;p47">
              <a:extLst>
                <a:ext uri="{FF2B5EF4-FFF2-40B4-BE49-F238E27FC236}">
                  <a16:creationId xmlns:a16="http://schemas.microsoft.com/office/drawing/2014/main" id="{A0582FA3-F90F-D94A-9759-EAFE5F6DDF21}"/>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6;p47">
              <a:extLst>
                <a:ext uri="{FF2B5EF4-FFF2-40B4-BE49-F238E27FC236}">
                  <a16:creationId xmlns:a16="http://schemas.microsoft.com/office/drawing/2014/main" id="{A2ACA748-B13E-3400-3031-8C2028C2D2AE}"/>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7;p47">
              <a:extLst>
                <a:ext uri="{FF2B5EF4-FFF2-40B4-BE49-F238E27FC236}">
                  <a16:creationId xmlns:a16="http://schemas.microsoft.com/office/drawing/2014/main" id="{A753E63C-3E10-6B7D-B537-07F9F6454D63}"/>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8;p47">
              <a:extLst>
                <a:ext uri="{FF2B5EF4-FFF2-40B4-BE49-F238E27FC236}">
                  <a16:creationId xmlns:a16="http://schemas.microsoft.com/office/drawing/2014/main" id="{81225506-809A-DB7A-2D5C-D4E5200FA6E6}"/>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9;p47">
              <a:extLst>
                <a:ext uri="{FF2B5EF4-FFF2-40B4-BE49-F238E27FC236}">
                  <a16:creationId xmlns:a16="http://schemas.microsoft.com/office/drawing/2014/main" id="{C42541C9-31AF-1716-6811-870B4979F04B}"/>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0;p47">
              <a:extLst>
                <a:ext uri="{FF2B5EF4-FFF2-40B4-BE49-F238E27FC236}">
                  <a16:creationId xmlns:a16="http://schemas.microsoft.com/office/drawing/2014/main" id="{9A2A7C3A-8A08-E184-4067-D0BDA4EAB019}"/>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1;p47">
              <a:extLst>
                <a:ext uri="{FF2B5EF4-FFF2-40B4-BE49-F238E27FC236}">
                  <a16:creationId xmlns:a16="http://schemas.microsoft.com/office/drawing/2014/main" id="{3F10EF5A-77AC-76E5-5FD7-47D16F8080A1}"/>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2;p47">
              <a:extLst>
                <a:ext uri="{FF2B5EF4-FFF2-40B4-BE49-F238E27FC236}">
                  <a16:creationId xmlns:a16="http://schemas.microsoft.com/office/drawing/2014/main" id="{2B8D5776-A15E-316A-43C7-8748C84157FE}"/>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3;p47">
              <a:extLst>
                <a:ext uri="{FF2B5EF4-FFF2-40B4-BE49-F238E27FC236}">
                  <a16:creationId xmlns:a16="http://schemas.microsoft.com/office/drawing/2014/main" id="{A96A1867-FDC7-3EDD-858A-EA449824E77A}"/>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4;p47">
              <a:extLst>
                <a:ext uri="{FF2B5EF4-FFF2-40B4-BE49-F238E27FC236}">
                  <a16:creationId xmlns:a16="http://schemas.microsoft.com/office/drawing/2014/main" id="{47FF4D63-6CC2-39DA-793B-7CC6AA4654A2}"/>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5;p47">
              <a:extLst>
                <a:ext uri="{FF2B5EF4-FFF2-40B4-BE49-F238E27FC236}">
                  <a16:creationId xmlns:a16="http://schemas.microsoft.com/office/drawing/2014/main" id="{014E62EE-9BFD-F4A5-7888-E742AC008341}"/>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6;p47">
              <a:extLst>
                <a:ext uri="{FF2B5EF4-FFF2-40B4-BE49-F238E27FC236}">
                  <a16:creationId xmlns:a16="http://schemas.microsoft.com/office/drawing/2014/main" id="{C7246500-B787-07F9-1BBF-01E53072E71A}"/>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7;p47">
              <a:extLst>
                <a:ext uri="{FF2B5EF4-FFF2-40B4-BE49-F238E27FC236}">
                  <a16:creationId xmlns:a16="http://schemas.microsoft.com/office/drawing/2014/main" id="{DA170E3B-3622-B4F9-6258-9C646F4AD71D}"/>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8;p47">
              <a:extLst>
                <a:ext uri="{FF2B5EF4-FFF2-40B4-BE49-F238E27FC236}">
                  <a16:creationId xmlns:a16="http://schemas.microsoft.com/office/drawing/2014/main" id="{3C89426E-859E-9231-026A-6FB1F1198C37}"/>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9;p47">
              <a:extLst>
                <a:ext uri="{FF2B5EF4-FFF2-40B4-BE49-F238E27FC236}">
                  <a16:creationId xmlns:a16="http://schemas.microsoft.com/office/drawing/2014/main" id="{C9491525-32FE-FCD3-57E0-9952C982AD45}"/>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0;p47">
              <a:extLst>
                <a:ext uri="{FF2B5EF4-FFF2-40B4-BE49-F238E27FC236}">
                  <a16:creationId xmlns:a16="http://schemas.microsoft.com/office/drawing/2014/main" id="{6713ABA8-59A5-649A-10A1-5C7F391E3AE3}"/>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1;p47">
              <a:extLst>
                <a:ext uri="{FF2B5EF4-FFF2-40B4-BE49-F238E27FC236}">
                  <a16:creationId xmlns:a16="http://schemas.microsoft.com/office/drawing/2014/main" id="{B33CEEB6-BBAD-F330-11E8-FCDE50E1E3C8}"/>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2;p47">
              <a:extLst>
                <a:ext uri="{FF2B5EF4-FFF2-40B4-BE49-F238E27FC236}">
                  <a16:creationId xmlns:a16="http://schemas.microsoft.com/office/drawing/2014/main" id="{BCF37422-B981-6350-BD9D-B2109633872B}"/>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3;p47">
              <a:extLst>
                <a:ext uri="{FF2B5EF4-FFF2-40B4-BE49-F238E27FC236}">
                  <a16:creationId xmlns:a16="http://schemas.microsoft.com/office/drawing/2014/main" id="{EDFC5A09-9642-DAE5-D35F-B711F05805CB}"/>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4;p47">
              <a:extLst>
                <a:ext uri="{FF2B5EF4-FFF2-40B4-BE49-F238E27FC236}">
                  <a16:creationId xmlns:a16="http://schemas.microsoft.com/office/drawing/2014/main" id="{967C0B21-91B8-B272-C67C-C4162181FF48}"/>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5;p47">
              <a:extLst>
                <a:ext uri="{FF2B5EF4-FFF2-40B4-BE49-F238E27FC236}">
                  <a16:creationId xmlns:a16="http://schemas.microsoft.com/office/drawing/2014/main" id="{32793B5D-F1FE-7691-F693-026E55A25719}"/>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6;p47">
              <a:extLst>
                <a:ext uri="{FF2B5EF4-FFF2-40B4-BE49-F238E27FC236}">
                  <a16:creationId xmlns:a16="http://schemas.microsoft.com/office/drawing/2014/main" id="{CC4ADED0-9047-3F0F-86A1-39C62D46A97E}"/>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7;p47">
              <a:extLst>
                <a:ext uri="{FF2B5EF4-FFF2-40B4-BE49-F238E27FC236}">
                  <a16:creationId xmlns:a16="http://schemas.microsoft.com/office/drawing/2014/main" id="{4ECBB8C2-6DEB-FEC6-1E88-2548D2E9AA0A}"/>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35384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EE4801E3-051D-F28C-D81D-B29E0E52F71A}"/>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C65F8B8A-E12B-020C-36D6-3DC7ED3F8182}"/>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Model Benchmark Results</a:t>
            </a:r>
            <a:endParaRPr dirty="0"/>
          </a:p>
        </p:txBody>
      </p:sp>
      <p:grpSp>
        <p:nvGrpSpPr>
          <p:cNvPr id="4" name="Google Shape;467;p32">
            <a:extLst>
              <a:ext uri="{FF2B5EF4-FFF2-40B4-BE49-F238E27FC236}">
                <a16:creationId xmlns:a16="http://schemas.microsoft.com/office/drawing/2014/main" id="{51E1BA71-77CC-2C58-E3F7-6A6B5E4A7F2B}"/>
              </a:ext>
            </a:extLst>
          </p:cNvPr>
          <p:cNvGrpSpPr/>
          <p:nvPr/>
        </p:nvGrpSpPr>
        <p:grpSpPr>
          <a:xfrm>
            <a:off x="0" y="310448"/>
            <a:ext cx="781519" cy="658273"/>
            <a:chOff x="5637072" y="1089046"/>
            <a:chExt cx="3108386" cy="2965653"/>
          </a:xfrm>
        </p:grpSpPr>
        <p:grpSp>
          <p:nvGrpSpPr>
            <p:cNvPr id="5" name="Google Shape;468;p32">
              <a:extLst>
                <a:ext uri="{FF2B5EF4-FFF2-40B4-BE49-F238E27FC236}">
                  <a16:creationId xmlns:a16="http://schemas.microsoft.com/office/drawing/2014/main" id="{DDD9EF45-7B51-02AC-EEBF-DAF4071E8451}"/>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AE094645-BBD6-5A97-AC63-73C1D8D56633}"/>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04FF55F9-A2E6-E543-2E37-AE8ED5A8BBF5}"/>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3C8EA4C2-E2EF-C33C-B36A-58A80F628F47}"/>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F2602150-817F-7BDE-176C-3704993713D8}"/>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95973619-A186-7B1A-A2C7-AC49AD067B11}"/>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5986A6B0-232A-5B9A-B852-37C6975D4103}"/>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A1C6EB89-2933-3527-F2FF-65B0A1196523}"/>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C3904778-1453-43D4-6157-6560CF0306B1}"/>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778B7E5D-FC97-EF4C-242E-789C92FE591D}"/>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85A183CB-A0E4-9A61-E8FC-3D5D1D7F0B84}"/>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13B89FB1-0024-95DF-41D7-7B85BE6EFABD}"/>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071C5B65-07B2-3CEA-38A3-14081BD084B7}"/>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24702792-C3E3-A55E-70F0-37C87D28E70B}"/>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167E585B-06BE-96CF-9291-E597AE8DD78E}"/>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90A7345B-A36A-7094-E746-A871EA9A0055}"/>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E3F4FB98-4749-8B99-E591-3F01E8F8BDD7}"/>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31613301-DBC9-39D9-6E90-1AAE0BA4ED51}"/>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AD28321C-1430-4D1F-2762-FB62EA23AA16}"/>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BC1B5968-63E4-4C11-F29E-220E80C3644A}"/>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E444660D-CC6A-ECEA-62C2-992F583822E8}"/>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18D9E7FB-E747-D437-A627-FC25CBDEAC10}"/>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F10F19E8-F1A5-8499-2D46-B602FA47C379}"/>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4C678C7E-0A9F-E33C-3AC4-DF19E7ABE02F}"/>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76FEF9D2-9928-410F-6293-C965C876D820}"/>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2F73DB24-A9BA-7053-1941-306373C849BC}"/>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EDF205BD-2899-82D6-750D-DC40D337BE8B}"/>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FA42E376-2D3F-368F-5884-10543E455891}"/>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17155329-AD65-E90A-009A-D71643520B1D}"/>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0B6E35B9-AE05-691B-407C-D3B2E2A77D74}"/>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565CE77B-FA72-DB14-8A88-EFFE6AABEDE6}"/>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2722B5EF-6086-EA74-4824-E01A567A255A}"/>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337EA1AB-42DC-A22B-FD4B-340322284788}"/>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B37A7F3A-5C25-FEC5-53FB-A51A3030D293}"/>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BA40407C-3947-2283-2709-CF7364BE24EF}"/>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8ED2A2E0-0FAC-7A7C-341B-2B3E78AEC24A}"/>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8C370ADD-9B3F-4B6E-E351-F59F1DA0118E}"/>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19FFDCAB-538F-915F-C9A0-42B18377FD1C}"/>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C74F0E93-E7FD-1C86-240E-82FB93898232}"/>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B215F963-BC6D-FAAB-B1C9-16A5AB1CF474}"/>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3EAE94D3-BD39-674A-25CF-3AAA2886A805}"/>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4D8979C6-7112-C45E-83ED-2306879F2A6A}"/>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9D1C803A-E142-3322-8ACB-706F0AF6CE2F}"/>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68F2D140-2F1E-ABDD-106E-E5996C1DC1B2}"/>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0FD852A4-CA55-BE06-C9C0-95331B8BD7EB}"/>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BFDF2CAF-ABCE-E45D-8269-CB7505121283}"/>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D3322700-EA1B-3AD7-783C-81B321FCD36A}"/>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F9CA5075-E460-82DD-6E67-8F25C654BA63}"/>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D33D7D8F-E162-5077-5293-11F0C34F4E99}"/>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1E92448C-F96A-B6A6-1F41-D6E2E36E6052}"/>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C3B6F484-8737-16F6-97A5-080F407071F7}"/>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29B61D44-C412-B218-852A-6DA1EBFCDD51}"/>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340DF73C-F47F-2DBF-2598-A99CE36A70B1}"/>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5005B18C-FAF3-8991-8140-B20250348465}"/>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FF404671-C5D9-2331-BBA2-B3D53854F3EB}"/>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5409FD95-ED01-FE3C-92A8-AC01031322C0}"/>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CBFC7E34-18AB-BA5F-7D7E-A338DB666847}"/>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5;p32">
                  <a:extLst>
                    <a:ext uri="{FF2B5EF4-FFF2-40B4-BE49-F238E27FC236}">
                      <a16:creationId xmlns:a16="http://schemas.microsoft.com/office/drawing/2014/main" id="{E4D6494E-0DAA-33D1-5D90-9E04FB8110F9}"/>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6;p32">
                  <a:extLst>
                    <a:ext uri="{FF2B5EF4-FFF2-40B4-BE49-F238E27FC236}">
                      <a16:creationId xmlns:a16="http://schemas.microsoft.com/office/drawing/2014/main" id="{69322EF7-1B8E-4835-0C99-BC2F1405E9F3}"/>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7;p32">
                  <a:extLst>
                    <a:ext uri="{FF2B5EF4-FFF2-40B4-BE49-F238E27FC236}">
                      <a16:creationId xmlns:a16="http://schemas.microsoft.com/office/drawing/2014/main" id="{A263E269-707E-70E4-4890-836193D1A671}"/>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8;p32">
                  <a:extLst>
                    <a:ext uri="{FF2B5EF4-FFF2-40B4-BE49-F238E27FC236}">
                      <a16:creationId xmlns:a16="http://schemas.microsoft.com/office/drawing/2014/main" id="{7DEF4405-8357-08A5-5C35-9C4AB3776B43}"/>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29;p32">
                  <a:extLst>
                    <a:ext uri="{FF2B5EF4-FFF2-40B4-BE49-F238E27FC236}">
                      <a16:creationId xmlns:a16="http://schemas.microsoft.com/office/drawing/2014/main" id="{169E438F-EE38-762C-F81B-B573600FBEB0}"/>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0;p32">
                  <a:extLst>
                    <a:ext uri="{FF2B5EF4-FFF2-40B4-BE49-F238E27FC236}">
                      <a16:creationId xmlns:a16="http://schemas.microsoft.com/office/drawing/2014/main" id="{FC533709-4404-1985-5425-3E3B159D7EAC}"/>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1;p32">
                  <a:extLst>
                    <a:ext uri="{FF2B5EF4-FFF2-40B4-BE49-F238E27FC236}">
                      <a16:creationId xmlns:a16="http://schemas.microsoft.com/office/drawing/2014/main" id="{97CD7490-4CF0-92D0-60C8-4FC2036DFA9D}"/>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2;p32">
                  <a:extLst>
                    <a:ext uri="{FF2B5EF4-FFF2-40B4-BE49-F238E27FC236}">
                      <a16:creationId xmlns:a16="http://schemas.microsoft.com/office/drawing/2014/main" id="{F75CAE4A-E0EE-0D5E-7559-C916125C073F}"/>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3;p32">
                  <a:extLst>
                    <a:ext uri="{FF2B5EF4-FFF2-40B4-BE49-F238E27FC236}">
                      <a16:creationId xmlns:a16="http://schemas.microsoft.com/office/drawing/2014/main" id="{0E3C4097-9671-2F45-DF41-8C1F33B18A4B}"/>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4;p32">
                  <a:extLst>
                    <a:ext uri="{FF2B5EF4-FFF2-40B4-BE49-F238E27FC236}">
                      <a16:creationId xmlns:a16="http://schemas.microsoft.com/office/drawing/2014/main" id="{0B39128D-1E2E-90A6-EC89-E338FF33859F}"/>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5;p32">
                  <a:extLst>
                    <a:ext uri="{FF2B5EF4-FFF2-40B4-BE49-F238E27FC236}">
                      <a16:creationId xmlns:a16="http://schemas.microsoft.com/office/drawing/2014/main" id="{E123C365-7355-258C-3119-CCAE6A704F5C}"/>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6;p32">
                  <a:extLst>
                    <a:ext uri="{FF2B5EF4-FFF2-40B4-BE49-F238E27FC236}">
                      <a16:creationId xmlns:a16="http://schemas.microsoft.com/office/drawing/2014/main" id="{0A216559-1AA5-1379-2C7F-34E7554C7709}"/>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7;p32">
                  <a:extLst>
                    <a:ext uri="{FF2B5EF4-FFF2-40B4-BE49-F238E27FC236}">
                      <a16:creationId xmlns:a16="http://schemas.microsoft.com/office/drawing/2014/main" id="{EC2860B6-B941-17AE-AF16-E22D2BB05DBD}"/>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8;p32">
                  <a:extLst>
                    <a:ext uri="{FF2B5EF4-FFF2-40B4-BE49-F238E27FC236}">
                      <a16:creationId xmlns:a16="http://schemas.microsoft.com/office/drawing/2014/main" id="{A190C2AD-DD8C-00E9-6678-F1FE0A51A90B}"/>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39;p32">
                  <a:extLst>
                    <a:ext uri="{FF2B5EF4-FFF2-40B4-BE49-F238E27FC236}">
                      <a16:creationId xmlns:a16="http://schemas.microsoft.com/office/drawing/2014/main" id="{019862AE-A8A0-8E77-7274-7E9CEED0833B}"/>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0;p32">
                  <a:extLst>
                    <a:ext uri="{FF2B5EF4-FFF2-40B4-BE49-F238E27FC236}">
                      <a16:creationId xmlns:a16="http://schemas.microsoft.com/office/drawing/2014/main" id="{58E06126-BB1B-C2CA-0163-604A450DC785}"/>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1;p32">
                  <a:extLst>
                    <a:ext uri="{FF2B5EF4-FFF2-40B4-BE49-F238E27FC236}">
                      <a16:creationId xmlns:a16="http://schemas.microsoft.com/office/drawing/2014/main" id="{F25A7C80-A8E9-F800-C5EE-7E699ED15525}"/>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2;p32">
                  <a:extLst>
                    <a:ext uri="{FF2B5EF4-FFF2-40B4-BE49-F238E27FC236}">
                      <a16:creationId xmlns:a16="http://schemas.microsoft.com/office/drawing/2014/main" id="{211B3A52-6776-B272-2FA4-E8E6F321A000}"/>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3;p32">
                  <a:extLst>
                    <a:ext uri="{FF2B5EF4-FFF2-40B4-BE49-F238E27FC236}">
                      <a16:creationId xmlns:a16="http://schemas.microsoft.com/office/drawing/2014/main" id="{6F90073B-8B67-BC94-C3CE-EB67B2897606}"/>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4;p32">
                  <a:extLst>
                    <a:ext uri="{FF2B5EF4-FFF2-40B4-BE49-F238E27FC236}">
                      <a16:creationId xmlns:a16="http://schemas.microsoft.com/office/drawing/2014/main" id="{19E04B82-AC68-4560-46DC-78D2235F6614}"/>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5;p32">
                  <a:extLst>
                    <a:ext uri="{FF2B5EF4-FFF2-40B4-BE49-F238E27FC236}">
                      <a16:creationId xmlns:a16="http://schemas.microsoft.com/office/drawing/2014/main" id="{710AC448-7AD3-CE55-40B3-3DB6512E86EE}"/>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6;p32">
                  <a:extLst>
                    <a:ext uri="{FF2B5EF4-FFF2-40B4-BE49-F238E27FC236}">
                      <a16:creationId xmlns:a16="http://schemas.microsoft.com/office/drawing/2014/main" id="{60830DFD-E1E2-4B88-EC5F-85A02EA00E70}"/>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7;p32">
                  <a:extLst>
                    <a:ext uri="{FF2B5EF4-FFF2-40B4-BE49-F238E27FC236}">
                      <a16:creationId xmlns:a16="http://schemas.microsoft.com/office/drawing/2014/main" id="{71A6D31E-145E-57C8-0882-E771FABAB12F}"/>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8;p32">
                  <a:extLst>
                    <a:ext uri="{FF2B5EF4-FFF2-40B4-BE49-F238E27FC236}">
                      <a16:creationId xmlns:a16="http://schemas.microsoft.com/office/drawing/2014/main" id="{FD9C2938-A443-87FD-C6BC-3CA05065AEA0}"/>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49;p32">
                  <a:extLst>
                    <a:ext uri="{FF2B5EF4-FFF2-40B4-BE49-F238E27FC236}">
                      <a16:creationId xmlns:a16="http://schemas.microsoft.com/office/drawing/2014/main" id="{47946C0E-107D-31B3-5466-815411A47ED5}"/>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0;p32">
                  <a:extLst>
                    <a:ext uri="{FF2B5EF4-FFF2-40B4-BE49-F238E27FC236}">
                      <a16:creationId xmlns:a16="http://schemas.microsoft.com/office/drawing/2014/main" id="{3533F91C-3A7D-F913-7C4D-B781B7C3B41C}"/>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1;p32">
                  <a:extLst>
                    <a:ext uri="{FF2B5EF4-FFF2-40B4-BE49-F238E27FC236}">
                      <a16:creationId xmlns:a16="http://schemas.microsoft.com/office/drawing/2014/main" id="{6FF024D1-A5C0-B858-BE6A-7A81DD6BDB23}"/>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2;p32">
                  <a:extLst>
                    <a:ext uri="{FF2B5EF4-FFF2-40B4-BE49-F238E27FC236}">
                      <a16:creationId xmlns:a16="http://schemas.microsoft.com/office/drawing/2014/main" id="{489B329D-A19B-7D03-39AB-A8A0F0F2D92A}"/>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3;p32">
                  <a:extLst>
                    <a:ext uri="{FF2B5EF4-FFF2-40B4-BE49-F238E27FC236}">
                      <a16:creationId xmlns:a16="http://schemas.microsoft.com/office/drawing/2014/main" id="{F7023728-AB1A-8169-1936-28BDFB9010B2}"/>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4;p32">
                  <a:extLst>
                    <a:ext uri="{FF2B5EF4-FFF2-40B4-BE49-F238E27FC236}">
                      <a16:creationId xmlns:a16="http://schemas.microsoft.com/office/drawing/2014/main" id="{26203D76-D8BF-F398-1715-2480386B42F2}"/>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5;p32">
                  <a:extLst>
                    <a:ext uri="{FF2B5EF4-FFF2-40B4-BE49-F238E27FC236}">
                      <a16:creationId xmlns:a16="http://schemas.microsoft.com/office/drawing/2014/main" id="{EB9BF2E8-5C39-1A92-0624-4A43B433907A}"/>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6;p32">
                  <a:extLst>
                    <a:ext uri="{FF2B5EF4-FFF2-40B4-BE49-F238E27FC236}">
                      <a16:creationId xmlns:a16="http://schemas.microsoft.com/office/drawing/2014/main" id="{6A6BBDC6-DA74-12D3-53AF-3B15C73F111C}"/>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7;p32">
                  <a:extLst>
                    <a:ext uri="{FF2B5EF4-FFF2-40B4-BE49-F238E27FC236}">
                      <a16:creationId xmlns:a16="http://schemas.microsoft.com/office/drawing/2014/main" id="{3B5BBB27-7CF8-A67B-65EF-E507745D355A}"/>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8;p32">
                  <a:extLst>
                    <a:ext uri="{FF2B5EF4-FFF2-40B4-BE49-F238E27FC236}">
                      <a16:creationId xmlns:a16="http://schemas.microsoft.com/office/drawing/2014/main" id="{864D86F8-B439-B07C-BAE3-5EE34E0B958E}"/>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59;p32">
                  <a:extLst>
                    <a:ext uri="{FF2B5EF4-FFF2-40B4-BE49-F238E27FC236}">
                      <a16:creationId xmlns:a16="http://schemas.microsoft.com/office/drawing/2014/main" id="{8D786964-D132-F034-6ACC-C16D207F3052}"/>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0;p32">
                  <a:extLst>
                    <a:ext uri="{FF2B5EF4-FFF2-40B4-BE49-F238E27FC236}">
                      <a16:creationId xmlns:a16="http://schemas.microsoft.com/office/drawing/2014/main" id="{F2CA7CC1-5F08-ECE9-B663-3E9285BBDAEE}"/>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1;p32">
                  <a:extLst>
                    <a:ext uri="{FF2B5EF4-FFF2-40B4-BE49-F238E27FC236}">
                      <a16:creationId xmlns:a16="http://schemas.microsoft.com/office/drawing/2014/main" id="{9B2E3C92-72DA-D697-FEF2-93C3F4217037}"/>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2;p32">
                  <a:extLst>
                    <a:ext uri="{FF2B5EF4-FFF2-40B4-BE49-F238E27FC236}">
                      <a16:creationId xmlns:a16="http://schemas.microsoft.com/office/drawing/2014/main" id="{FED8F9B0-F889-16D3-D239-DEAA858A7A27}"/>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3;p32">
                  <a:extLst>
                    <a:ext uri="{FF2B5EF4-FFF2-40B4-BE49-F238E27FC236}">
                      <a16:creationId xmlns:a16="http://schemas.microsoft.com/office/drawing/2014/main" id="{2671840B-345B-52A1-EBC7-5A55ADB02A30}"/>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4;p32">
                  <a:extLst>
                    <a:ext uri="{FF2B5EF4-FFF2-40B4-BE49-F238E27FC236}">
                      <a16:creationId xmlns:a16="http://schemas.microsoft.com/office/drawing/2014/main" id="{B8186338-D403-DB8A-0EC3-129DA7F3EEF9}"/>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5;p32">
                  <a:extLst>
                    <a:ext uri="{FF2B5EF4-FFF2-40B4-BE49-F238E27FC236}">
                      <a16:creationId xmlns:a16="http://schemas.microsoft.com/office/drawing/2014/main" id="{1B0E8B16-EE0B-F769-D056-4CFFEF03B644}"/>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6;p32">
                  <a:extLst>
                    <a:ext uri="{FF2B5EF4-FFF2-40B4-BE49-F238E27FC236}">
                      <a16:creationId xmlns:a16="http://schemas.microsoft.com/office/drawing/2014/main" id="{5FB3E4A9-8FC4-28CC-C48F-240EBDEE811C}"/>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7;p32">
                  <a:extLst>
                    <a:ext uri="{FF2B5EF4-FFF2-40B4-BE49-F238E27FC236}">
                      <a16:creationId xmlns:a16="http://schemas.microsoft.com/office/drawing/2014/main" id="{64A54E27-C217-67E3-9CA1-C4788A10CB0E}"/>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568;p32">
                  <a:extLst>
                    <a:ext uri="{FF2B5EF4-FFF2-40B4-BE49-F238E27FC236}">
                      <a16:creationId xmlns:a16="http://schemas.microsoft.com/office/drawing/2014/main" id="{FD08DFB1-4B31-C26D-16AC-86C5302CACF6}"/>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31569F4C-E14F-2043-D2B1-F1435B7420A8}"/>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C797DCAF-4894-5A76-A6B8-C90149E449AC}"/>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142" name="Table 4141">
            <a:extLst>
              <a:ext uri="{FF2B5EF4-FFF2-40B4-BE49-F238E27FC236}">
                <a16:creationId xmlns:a16="http://schemas.microsoft.com/office/drawing/2014/main" id="{F63C85D7-C145-62E1-96BF-EB7DA4DF94B5}"/>
              </a:ext>
            </a:extLst>
          </p:cNvPr>
          <p:cNvGraphicFramePr>
            <a:graphicFrameLocks noGrp="1"/>
          </p:cNvGraphicFramePr>
          <p:nvPr/>
        </p:nvGraphicFramePr>
        <p:xfrm>
          <a:off x="379974" y="991930"/>
          <a:ext cx="8401614" cy="3845244"/>
        </p:xfrm>
        <a:graphic>
          <a:graphicData uri="http://schemas.openxmlformats.org/drawingml/2006/table">
            <a:tbl>
              <a:tblPr>
                <a:tableStyleId>{D7AC3CCA-C797-4891-BE02-D94E43425B78}</a:tableStyleId>
              </a:tblPr>
              <a:tblGrid>
                <a:gridCol w="1400269">
                  <a:extLst>
                    <a:ext uri="{9D8B030D-6E8A-4147-A177-3AD203B41FA5}">
                      <a16:colId xmlns:a16="http://schemas.microsoft.com/office/drawing/2014/main" val="1735735709"/>
                    </a:ext>
                  </a:extLst>
                </a:gridCol>
                <a:gridCol w="1400269">
                  <a:extLst>
                    <a:ext uri="{9D8B030D-6E8A-4147-A177-3AD203B41FA5}">
                      <a16:colId xmlns:a16="http://schemas.microsoft.com/office/drawing/2014/main" val="1806480549"/>
                    </a:ext>
                  </a:extLst>
                </a:gridCol>
                <a:gridCol w="1400269">
                  <a:extLst>
                    <a:ext uri="{9D8B030D-6E8A-4147-A177-3AD203B41FA5}">
                      <a16:colId xmlns:a16="http://schemas.microsoft.com/office/drawing/2014/main" val="625779428"/>
                    </a:ext>
                  </a:extLst>
                </a:gridCol>
                <a:gridCol w="1400269">
                  <a:extLst>
                    <a:ext uri="{9D8B030D-6E8A-4147-A177-3AD203B41FA5}">
                      <a16:colId xmlns:a16="http://schemas.microsoft.com/office/drawing/2014/main" val="1125393255"/>
                    </a:ext>
                  </a:extLst>
                </a:gridCol>
                <a:gridCol w="1400269">
                  <a:extLst>
                    <a:ext uri="{9D8B030D-6E8A-4147-A177-3AD203B41FA5}">
                      <a16:colId xmlns:a16="http://schemas.microsoft.com/office/drawing/2014/main" val="1473278631"/>
                    </a:ext>
                  </a:extLst>
                </a:gridCol>
                <a:gridCol w="1400269">
                  <a:extLst>
                    <a:ext uri="{9D8B030D-6E8A-4147-A177-3AD203B41FA5}">
                      <a16:colId xmlns:a16="http://schemas.microsoft.com/office/drawing/2014/main" val="1445740403"/>
                    </a:ext>
                  </a:extLst>
                </a:gridCol>
              </a:tblGrid>
              <a:tr h="325868">
                <a:tc>
                  <a:txBody>
                    <a:bodyPr/>
                    <a:lstStyle/>
                    <a:p>
                      <a:pPr algn="ctr">
                        <a:buNone/>
                      </a:pPr>
                      <a:r>
                        <a:rPr lang="en-US" b="1" dirty="0"/>
                        <a:t>Model Type</a:t>
                      </a:r>
                      <a:endParaRPr lang="en-US" dirty="0"/>
                    </a:p>
                  </a:txBody>
                  <a:tcPr anchor="ctr">
                    <a:solidFill>
                      <a:schemeClr val="bg1">
                        <a:lumMod val="75000"/>
                      </a:schemeClr>
                    </a:solidFill>
                  </a:tcPr>
                </a:tc>
                <a:tc>
                  <a:txBody>
                    <a:bodyPr/>
                    <a:lstStyle/>
                    <a:p>
                      <a:pPr algn="ctr">
                        <a:buNone/>
                      </a:pPr>
                      <a:r>
                        <a:rPr lang="en-US" b="1" dirty="0"/>
                        <a:t>Model</a:t>
                      </a:r>
                      <a:endParaRPr lang="en-US" dirty="0"/>
                    </a:p>
                  </a:txBody>
                  <a:tcPr anchor="ctr">
                    <a:solidFill>
                      <a:schemeClr val="bg1">
                        <a:lumMod val="75000"/>
                      </a:schemeClr>
                    </a:solidFill>
                  </a:tcPr>
                </a:tc>
                <a:tc>
                  <a:txBody>
                    <a:bodyPr/>
                    <a:lstStyle/>
                    <a:p>
                      <a:pPr algn="ctr">
                        <a:buNone/>
                      </a:pPr>
                      <a:r>
                        <a:rPr lang="en-US" b="1"/>
                        <a:t>Accuracy</a:t>
                      </a:r>
                      <a:endParaRPr lang="en-US"/>
                    </a:p>
                  </a:txBody>
                  <a:tcPr anchor="ctr">
                    <a:solidFill>
                      <a:schemeClr val="bg1">
                        <a:lumMod val="75000"/>
                      </a:schemeClr>
                    </a:solidFill>
                  </a:tcPr>
                </a:tc>
                <a:tc>
                  <a:txBody>
                    <a:bodyPr/>
                    <a:lstStyle/>
                    <a:p>
                      <a:pPr algn="ctr">
                        <a:buNone/>
                      </a:pPr>
                      <a:r>
                        <a:rPr lang="en-US" b="1"/>
                        <a:t>Precision</a:t>
                      </a:r>
                      <a:endParaRPr lang="en-US"/>
                    </a:p>
                  </a:txBody>
                  <a:tcPr anchor="ctr">
                    <a:solidFill>
                      <a:schemeClr val="bg1">
                        <a:lumMod val="75000"/>
                      </a:schemeClr>
                    </a:solidFill>
                  </a:tcPr>
                </a:tc>
                <a:tc>
                  <a:txBody>
                    <a:bodyPr/>
                    <a:lstStyle/>
                    <a:p>
                      <a:pPr algn="ctr">
                        <a:buNone/>
                      </a:pPr>
                      <a:r>
                        <a:rPr lang="en-US" b="1"/>
                        <a:t>Recall</a:t>
                      </a:r>
                      <a:endParaRPr lang="en-US"/>
                    </a:p>
                  </a:txBody>
                  <a:tcPr anchor="ctr">
                    <a:solidFill>
                      <a:schemeClr val="bg1">
                        <a:lumMod val="75000"/>
                      </a:schemeClr>
                    </a:solidFill>
                  </a:tcPr>
                </a:tc>
                <a:tc>
                  <a:txBody>
                    <a:bodyPr/>
                    <a:lstStyle/>
                    <a:p>
                      <a:pPr algn="ctr">
                        <a:buNone/>
                      </a:pPr>
                      <a:r>
                        <a:rPr lang="en-US" b="1" dirty="0"/>
                        <a:t>F1-score</a:t>
                      </a:r>
                      <a:endParaRPr lang="en-US" dirty="0"/>
                    </a:p>
                  </a:txBody>
                  <a:tcPr anchor="ctr">
                    <a:solidFill>
                      <a:schemeClr val="bg1">
                        <a:lumMod val="75000"/>
                      </a:schemeClr>
                    </a:solidFill>
                  </a:tcPr>
                </a:tc>
                <a:extLst>
                  <a:ext uri="{0D108BD9-81ED-4DB2-BD59-A6C34878D82A}">
                    <a16:rowId xmlns:a16="http://schemas.microsoft.com/office/drawing/2014/main" val="2163843200"/>
                  </a:ext>
                </a:extLst>
              </a:tr>
              <a:tr h="325868">
                <a:tc rowSpan="4">
                  <a:txBody>
                    <a:bodyPr/>
                    <a:lstStyle/>
                    <a:p>
                      <a:pPr algn="ctr">
                        <a:buNone/>
                      </a:pPr>
                      <a:r>
                        <a:rPr lang="en-US" b="1" dirty="0"/>
                        <a:t>ML</a:t>
                      </a:r>
                      <a:endParaRPr lang="en-US" dirty="0"/>
                    </a:p>
                  </a:txBody>
                  <a:tcPr anchor="ctr">
                    <a:solidFill>
                      <a:schemeClr val="bg1">
                        <a:lumMod val="90000"/>
                      </a:schemeClr>
                    </a:solidFill>
                  </a:tcPr>
                </a:tc>
                <a:tc>
                  <a:txBody>
                    <a:bodyPr/>
                    <a:lstStyle/>
                    <a:p>
                      <a:pPr algn="ctr">
                        <a:buNone/>
                      </a:pPr>
                      <a:r>
                        <a:rPr lang="en-US"/>
                        <a:t>SVM</a:t>
                      </a:r>
                    </a:p>
                  </a:txBody>
                  <a:tcPr anchor="ctr">
                    <a:solidFill>
                      <a:schemeClr val="bg1">
                        <a:lumMod val="90000"/>
                      </a:schemeClr>
                    </a:solidFill>
                  </a:tcPr>
                </a:tc>
                <a:tc>
                  <a:txBody>
                    <a:bodyPr/>
                    <a:lstStyle/>
                    <a:p>
                      <a:pPr algn="ctr">
                        <a:buNone/>
                      </a:pPr>
                      <a:r>
                        <a:rPr lang="en-US"/>
                        <a:t>0.7933</a:t>
                      </a:r>
                    </a:p>
                  </a:txBody>
                  <a:tcPr anchor="ctr">
                    <a:solidFill>
                      <a:schemeClr val="bg1">
                        <a:lumMod val="90000"/>
                      </a:schemeClr>
                    </a:solidFill>
                  </a:tcPr>
                </a:tc>
                <a:tc>
                  <a:txBody>
                    <a:bodyPr/>
                    <a:lstStyle/>
                    <a:p>
                      <a:pPr algn="ctr">
                        <a:buNone/>
                      </a:pPr>
                      <a:r>
                        <a:rPr lang="en-US"/>
                        <a:t>0.6349</a:t>
                      </a:r>
                    </a:p>
                  </a:txBody>
                  <a:tcPr anchor="ctr">
                    <a:solidFill>
                      <a:schemeClr val="bg1">
                        <a:lumMod val="90000"/>
                      </a:schemeClr>
                    </a:solidFill>
                  </a:tcPr>
                </a:tc>
                <a:tc>
                  <a:txBody>
                    <a:bodyPr/>
                    <a:lstStyle/>
                    <a:p>
                      <a:pPr algn="ctr">
                        <a:buNone/>
                      </a:pPr>
                      <a:r>
                        <a:rPr lang="en-US"/>
                        <a:t>0.3500</a:t>
                      </a:r>
                    </a:p>
                  </a:txBody>
                  <a:tcPr anchor="ctr">
                    <a:solidFill>
                      <a:schemeClr val="bg1">
                        <a:lumMod val="90000"/>
                      </a:schemeClr>
                    </a:solidFill>
                  </a:tcPr>
                </a:tc>
                <a:tc>
                  <a:txBody>
                    <a:bodyPr/>
                    <a:lstStyle/>
                    <a:p>
                      <a:pPr algn="ctr">
                        <a:buNone/>
                      </a:pPr>
                      <a:r>
                        <a:rPr lang="en-US"/>
                        <a:t>0.4411</a:t>
                      </a:r>
                    </a:p>
                  </a:txBody>
                  <a:tcPr anchor="ctr">
                    <a:solidFill>
                      <a:schemeClr val="bg1">
                        <a:lumMod val="90000"/>
                      </a:schemeClr>
                    </a:solidFill>
                  </a:tcPr>
                </a:tc>
                <a:extLst>
                  <a:ext uri="{0D108BD9-81ED-4DB2-BD59-A6C34878D82A}">
                    <a16:rowId xmlns:a16="http://schemas.microsoft.com/office/drawing/2014/main" val="1449226715"/>
                  </a:ext>
                </a:extLst>
              </a:tr>
              <a:tr h="553976">
                <a:tc vMerge="1">
                  <a:txBody>
                    <a:bodyPr/>
                    <a:lstStyle/>
                    <a:p>
                      <a:endParaRPr/>
                    </a:p>
                  </a:txBody>
                  <a:tcPr anchor="ctr"/>
                </a:tc>
                <a:tc>
                  <a:txBody>
                    <a:bodyPr/>
                    <a:lstStyle/>
                    <a:p>
                      <a:pPr algn="ctr">
                        <a:buNone/>
                      </a:pPr>
                      <a:r>
                        <a:rPr lang="en-US"/>
                        <a:t>Random Forest</a:t>
                      </a:r>
                    </a:p>
                  </a:txBody>
                  <a:tcPr anchor="ctr">
                    <a:solidFill>
                      <a:schemeClr val="bg1">
                        <a:lumMod val="90000"/>
                      </a:schemeClr>
                    </a:solidFill>
                  </a:tcPr>
                </a:tc>
                <a:tc>
                  <a:txBody>
                    <a:bodyPr/>
                    <a:lstStyle/>
                    <a:p>
                      <a:pPr algn="ctr">
                        <a:buNone/>
                      </a:pPr>
                      <a:r>
                        <a:rPr lang="en-US"/>
                        <a:t>0.7934</a:t>
                      </a:r>
                    </a:p>
                  </a:txBody>
                  <a:tcPr anchor="ctr">
                    <a:solidFill>
                      <a:schemeClr val="bg1">
                        <a:lumMod val="90000"/>
                      </a:schemeClr>
                    </a:solidFill>
                  </a:tcPr>
                </a:tc>
                <a:tc>
                  <a:txBody>
                    <a:bodyPr/>
                    <a:lstStyle/>
                    <a:p>
                      <a:pPr algn="ctr">
                        <a:buNone/>
                      </a:pPr>
                      <a:r>
                        <a:rPr lang="en-US"/>
                        <a:t>0.6381</a:t>
                      </a:r>
                    </a:p>
                  </a:txBody>
                  <a:tcPr anchor="ctr">
                    <a:solidFill>
                      <a:schemeClr val="bg1">
                        <a:lumMod val="90000"/>
                      </a:schemeClr>
                    </a:solidFill>
                  </a:tcPr>
                </a:tc>
                <a:tc>
                  <a:txBody>
                    <a:bodyPr/>
                    <a:lstStyle/>
                    <a:p>
                      <a:pPr algn="ctr">
                        <a:buNone/>
                      </a:pPr>
                      <a:r>
                        <a:rPr lang="en-US"/>
                        <a:t>0.3800</a:t>
                      </a:r>
                    </a:p>
                  </a:txBody>
                  <a:tcPr anchor="ctr">
                    <a:solidFill>
                      <a:schemeClr val="bg1">
                        <a:lumMod val="90000"/>
                      </a:schemeClr>
                    </a:solidFill>
                  </a:tcPr>
                </a:tc>
                <a:tc>
                  <a:txBody>
                    <a:bodyPr/>
                    <a:lstStyle/>
                    <a:p>
                      <a:pPr algn="ctr">
                        <a:buNone/>
                      </a:pPr>
                      <a:r>
                        <a:rPr lang="en-US"/>
                        <a:t>0.4675</a:t>
                      </a:r>
                    </a:p>
                  </a:txBody>
                  <a:tcPr anchor="ctr">
                    <a:solidFill>
                      <a:schemeClr val="bg1">
                        <a:lumMod val="90000"/>
                      </a:schemeClr>
                    </a:solidFill>
                  </a:tcPr>
                </a:tc>
                <a:extLst>
                  <a:ext uri="{0D108BD9-81ED-4DB2-BD59-A6C34878D82A}">
                    <a16:rowId xmlns:a16="http://schemas.microsoft.com/office/drawing/2014/main" val="4240036272"/>
                  </a:ext>
                </a:extLst>
              </a:tr>
              <a:tr h="553976">
                <a:tc vMerge="1">
                  <a:txBody>
                    <a:bodyPr/>
                    <a:lstStyle/>
                    <a:p>
                      <a:endParaRPr/>
                    </a:p>
                  </a:txBody>
                  <a:tcPr anchor="ctr"/>
                </a:tc>
                <a:tc>
                  <a:txBody>
                    <a:bodyPr/>
                    <a:lstStyle/>
                    <a:p>
                      <a:pPr algn="ctr">
                        <a:buNone/>
                      </a:pPr>
                      <a:r>
                        <a:rPr lang="en-US"/>
                        <a:t>Logistic Regression</a:t>
                      </a:r>
                    </a:p>
                  </a:txBody>
                  <a:tcPr anchor="ctr">
                    <a:solidFill>
                      <a:schemeClr val="bg1">
                        <a:lumMod val="90000"/>
                      </a:schemeClr>
                    </a:solidFill>
                  </a:tcPr>
                </a:tc>
                <a:tc>
                  <a:txBody>
                    <a:bodyPr/>
                    <a:lstStyle/>
                    <a:p>
                      <a:pPr algn="ctr">
                        <a:buNone/>
                      </a:pPr>
                      <a:r>
                        <a:rPr lang="en-US" dirty="0"/>
                        <a:t>0.8054</a:t>
                      </a:r>
                    </a:p>
                  </a:txBody>
                  <a:tcPr anchor="ctr">
                    <a:solidFill>
                      <a:schemeClr val="bg1">
                        <a:lumMod val="90000"/>
                      </a:schemeClr>
                    </a:solidFill>
                  </a:tcPr>
                </a:tc>
                <a:tc>
                  <a:txBody>
                    <a:bodyPr/>
                    <a:lstStyle/>
                    <a:p>
                      <a:pPr algn="ctr">
                        <a:buNone/>
                      </a:pPr>
                      <a:r>
                        <a:rPr lang="en-US"/>
                        <a:t>0.6096</a:t>
                      </a:r>
                    </a:p>
                  </a:txBody>
                  <a:tcPr anchor="ctr">
                    <a:solidFill>
                      <a:schemeClr val="bg1">
                        <a:lumMod val="90000"/>
                      </a:schemeClr>
                    </a:solidFill>
                  </a:tcPr>
                </a:tc>
                <a:tc>
                  <a:txBody>
                    <a:bodyPr/>
                    <a:lstStyle/>
                    <a:p>
                      <a:pPr algn="ctr">
                        <a:buNone/>
                      </a:pPr>
                      <a:r>
                        <a:rPr lang="en-US"/>
                        <a:t>0.5500</a:t>
                      </a:r>
                    </a:p>
                  </a:txBody>
                  <a:tcPr anchor="ctr">
                    <a:solidFill>
                      <a:schemeClr val="bg1">
                        <a:lumMod val="90000"/>
                      </a:schemeClr>
                    </a:solidFill>
                  </a:tcPr>
                </a:tc>
                <a:tc>
                  <a:txBody>
                    <a:bodyPr/>
                    <a:lstStyle/>
                    <a:p>
                      <a:pPr algn="ctr">
                        <a:buNone/>
                      </a:pPr>
                      <a:r>
                        <a:rPr lang="en-US"/>
                        <a:t>0.5740</a:t>
                      </a:r>
                    </a:p>
                  </a:txBody>
                  <a:tcPr anchor="ctr">
                    <a:solidFill>
                      <a:schemeClr val="bg1">
                        <a:lumMod val="90000"/>
                      </a:schemeClr>
                    </a:solidFill>
                  </a:tcPr>
                </a:tc>
                <a:extLst>
                  <a:ext uri="{0D108BD9-81ED-4DB2-BD59-A6C34878D82A}">
                    <a16:rowId xmlns:a16="http://schemas.microsoft.com/office/drawing/2014/main" val="955424355"/>
                  </a:ext>
                </a:extLst>
              </a:tr>
              <a:tr h="325868">
                <a:tc vMerge="1">
                  <a:txBody>
                    <a:bodyPr/>
                    <a:lstStyle/>
                    <a:p>
                      <a:endParaRPr dirty="0"/>
                    </a:p>
                  </a:txBody>
                  <a:tcPr anchor="ctr"/>
                </a:tc>
                <a:tc>
                  <a:txBody>
                    <a:bodyPr/>
                    <a:lstStyle/>
                    <a:p>
                      <a:pPr algn="ctr">
                        <a:buNone/>
                      </a:pPr>
                      <a:r>
                        <a:rPr lang="en-US" dirty="0"/>
                        <a:t>MLP</a:t>
                      </a:r>
                    </a:p>
                  </a:txBody>
                  <a:tcPr anchor="ctr">
                    <a:solidFill>
                      <a:schemeClr val="bg1">
                        <a:lumMod val="90000"/>
                      </a:schemeClr>
                    </a:solidFill>
                  </a:tcPr>
                </a:tc>
                <a:tc>
                  <a:txBody>
                    <a:bodyPr/>
                    <a:lstStyle/>
                    <a:p>
                      <a:pPr algn="ctr">
                        <a:buNone/>
                      </a:pPr>
                      <a:r>
                        <a:rPr lang="en-US"/>
                        <a:t>0.8079</a:t>
                      </a:r>
                    </a:p>
                  </a:txBody>
                  <a:tcPr anchor="ctr">
                    <a:solidFill>
                      <a:schemeClr val="bg1">
                        <a:lumMod val="90000"/>
                      </a:schemeClr>
                    </a:solidFill>
                  </a:tcPr>
                </a:tc>
                <a:tc>
                  <a:txBody>
                    <a:bodyPr/>
                    <a:lstStyle/>
                    <a:p>
                      <a:pPr algn="ctr">
                        <a:buNone/>
                      </a:pPr>
                      <a:r>
                        <a:rPr lang="en-US"/>
                        <a:t>0.6133</a:t>
                      </a:r>
                    </a:p>
                  </a:txBody>
                  <a:tcPr anchor="ctr">
                    <a:solidFill>
                      <a:schemeClr val="bg1">
                        <a:lumMod val="90000"/>
                      </a:schemeClr>
                    </a:solidFill>
                  </a:tcPr>
                </a:tc>
                <a:tc>
                  <a:txBody>
                    <a:bodyPr/>
                    <a:lstStyle/>
                    <a:p>
                      <a:pPr algn="ctr">
                        <a:buNone/>
                      </a:pPr>
                      <a:r>
                        <a:rPr lang="en-US"/>
                        <a:t>0.5700</a:t>
                      </a:r>
                    </a:p>
                  </a:txBody>
                  <a:tcPr anchor="ctr">
                    <a:solidFill>
                      <a:schemeClr val="bg1">
                        <a:lumMod val="90000"/>
                      </a:schemeClr>
                    </a:solidFill>
                  </a:tcPr>
                </a:tc>
                <a:tc>
                  <a:txBody>
                    <a:bodyPr/>
                    <a:lstStyle/>
                    <a:p>
                      <a:pPr algn="ctr">
                        <a:buNone/>
                      </a:pPr>
                      <a:r>
                        <a:rPr lang="en-US" dirty="0"/>
                        <a:t>0.5816</a:t>
                      </a:r>
                    </a:p>
                  </a:txBody>
                  <a:tcPr anchor="ctr">
                    <a:solidFill>
                      <a:schemeClr val="bg1">
                        <a:lumMod val="90000"/>
                      </a:schemeClr>
                    </a:solidFill>
                  </a:tcPr>
                </a:tc>
                <a:extLst>
                  <a:ext uri="{0D108BD9-81ED-4DB2-BD59-A6C34878D82A}">
                    <a16:rowId xmlns:a16="http://schemas.microsoft.com/office/drawing/2014/main" val="160758881"/>
                  </a:ext>
                </a:extLst>
              </a:tr>
              <a:tr h="325868">
                <a:tc rowSpan="2">
                  <a:txBody>
                    <a:bodyPr/>
                    <a:lstStyle/>
                    <a:p>
                      <a:pPr algn="ctr">
                        <a:buNone/>
                      </a:pPr>
                      <a:r>
                        <a:rPr lang="en-US" b="1" dirty="0"/>
                        <a:t>GNN</a:t>
                      </a:r>
                    </a:p>
                  </a:txBody>
                  <a:tcPr anchor="ctr">
                    <a:solidFill>
                      <a:schemeClr val="tx1">
                        <a:lumMod val="20000"/>
                        <a:lumOff val="80000"/>
                      </a:schemeClr>
                    </a:solidFill>
                  </a:tcPr>
                </a:tc>
                <a:tc>
                  <a:txBody>
                    <a:bodyPr/>
                    <a:lstStyle/>
                    <a:p>
                      <a:pPr algn="ctr">
                        <a:buNone/>
                      </a:pPr>
                      <a:r>
                        <a:rPr lang="en-US"/>
                        <a:t>GCN</a:t>
                      </a:r>
                    </a:p>
                  </a:txBody>
                  <a:tcPr anchor="ctr">
                    <a:solidFill>
                      <a:schemeClr val="tx1">
                        <a:lumMod val="20000"/>
                        <a:lumOff val="80000"/>
                      </a:schemeClr>
                    </a:solidFill>
                  </a:tcPr>
                </a:tc>
                <a:tc>
                  <a:txBody>
                    <a:bodyPr/>
                    <a:lstStyle/>
                    <a:p>
                      <a:pPr algn="ctr">
                        <a:buNone/>
                      </a:pPr>
                      <a:r>
                        <a:rPr lang="en-US"/>
                        <a:t>0.7738</a:t>
                      </a:r>
                    </a:p>
                  </a:txBody>
                  <a:tcPr anchor="ctr">
                    <a:solidFill>
                      <a:schemeClr val="tx1">
                        <a:lumMod val="20000"/>
                        <a:lumOff val="80000"/>
                      </a:schemeClr>
                    </a:solidFill>
                  </a:tcPr>
                </a:tc>
                <a:tc>
                  <a:txBody>
                    <a:bodyPr/>
                    <a:lstStyle/>
                    <a:p>
                      <a:pPr algn="ctr">
                        <a:buNone/>
                      </a:pPr>
                      <a:r>
                        <a:rPr lang="en-US"/>
                        <a:t>0.7367</a:t>
                      </a:r>
                    </a:p>
                  </a:txBody>
                  <a:tcPr anchor="ctr">
                    <a:solidFill>
                      <a:schemeClr val="tx1">
                        <a:lumMod val="20000"/>
                        <a:lumOff val="80000"/>
                      </a:schemeClr>
                    </a:solidFill>
                  </a:tcPr>
                </a:tc>
                <a:tc>
                  <a:txBody>
                    <a:bodyPr/>
                    <a:lstStyle/>
                    <a:p>
                      <a:pPr algn="ctr">
                        <a:buNone/>
                      </a:pPr>
                      <a:r>
                        <a:rPr lang="en-US"/>
                        <a:t>0.8172</a:t>
                      </a:r>
                    </a:p>
                  </a:txBody>
                  <a:tcPr anchor="ctr">
                    <a:solidFill>
                      <a:schemeClr val="tx1">
                        <a:lumMod val="20000"/>
                        <a:lumOff val="80000"/>
                      </a:schemeClr>
                    </a:solidFill>
                  </a:tcPr>
                </a:tc>
                <a:tc>
                  <a:txBody>
                    <a:bodyPr/>
                    <a:lstStyle/>
                    <a:p>
                      <a:pPr algn="ctr">
                        <a:buNone/>
                      </a:pPr>
                      <a:r>
                        <a:rPr lang="en-US"/>
                        <a:t>0.7432</a:t>
                      </a:r>
                    </a:p>
                  </a:txBody>
                  <a:tcPr anchor="ctr">
                    <a:solidFill>
                      <a:schemeClr val="tx1">
                        <a:lumMod val="20000"/>
                        <a:lumOff val="80000"/>
                      </a:schemeClr>
                    </a:solidFill>
                  </a:tcPr>
                </a:tc>
                <a:extLst>
                  <a:ext uri="{0D108BD9-81ED-4DB2-BD59-A6C34878D82A}">
                    <a16:rowId xmlns:a16="http://schemas.microsoft.com/office/drawing/2014/main" val="2411825555"/>
                  </a:ext>
                </a:extLst>
              </a:tr>
              <a:tr h="325868">
                <a:tc vMerge="1">
                  <a:txBody>
                    <a:bodyPr/>
                    <a:lstStyle/>
                    <a:p>
                      <a:endParaRPr dirty="0"/>
                    </a:p>
                  </a:txBody>
                  <a:tcPr anchor="ctr"/>
                </a:tc>
                <a:tc>
                  <a:txBody>
                    <a:bodyPr/>
                    <a:lstStyle/>
                    <a:p>
                      <a:pPr algn="ctr">
                        <a:buNone/>
                      </a:pPr>
                      <a:r>
                        <a:rPr lang="en-US" dirty="0"/>
                        <a:t>GAT</a:t>
                      </a:r>
                    </a:p>
                  </a:txBody>
                  <a:tcPr anchor="ctr">
                    <a:lnB w="57150" cap="flat" cmpd="sng" algn="ctr">
                      <a:solidFill>
                        <a:srgbClr val="00B050"/>
                      </a:solidFill>
                      <a:prstDash val="solid"/>
                      <a:round/>
                      <a:headEnd type="none" w="med" len="med"/>
                      <a:tailEnd type="none" w="med" len="med"/>
                    </a:lnB>
                    <a:solidFill>
                      <a:schemeClr val="tx1">
                        <a:lumMod val="20000"/>
                        <a:lumOff val="80000"/>
                      </a:schemeClr>
                    </a:solidFill>
                  </a:tcPr>
                </a:tc>
                <a:tc>
                  <a:txBody>
                    <a:bodyPr/>
                    <a:lstStyle/>
                    <a:p>
                      <a:pPr algn="ctr">
                        <a:buNone/>
                      </a:pPr>
                      <a:r>
                        <a:rPr lang="en-US"/>
                        <a:t>0.6786</a:t>
                      </a:r>
                    </a:p>
                  </a:txBody>
                  <a:tcPr anchor="ctr">
                    <a:lnB w="57150" cap="flat" cmpd="sng" algn="ctr">
                      <a:solidFill>
                        <a:srgbClr val="00B050"/>
                      </a:solidFill>
                      <a:prstDash val="solid"/>
                      <a:round/>
                      <a:headEnd type="none" w="med" len="med"/>
                      <a:tailEnd type="none" w="med" len="med"/>
                    </a:lnB>
                    <a:solidFill>
                      <a:schemeClr val="tx1">
                        <a:lumMod val="20000"/>
                        <a:lumOff val="80000"/>
                      </a:schemeClr>
                    </a:solidFill>
                  </a:tcPr>
                </a:tc>
                <a:tc>
                  <a:txBody>
                    <a:bodyPr/>
                    <a:lstStyle/>
                    <a:p>
                      <a:pPr algn="ctr">
                        <a:buNone/>
                      </a:pPr>
                      <a:r>
                        <a:rPr lang="en-US" dirty="0"/>
                        <a:t>0.7367</a:t>
                      </a:r>
                    </a:p>
                  </a:txBody>
                  <a:tcPr anchor="ctr">
                    <a:lnB w="57150" cap="flat" cmpd="sng" algn="ctr">
                      <a:solidFill>
                        <a:srgbClr val="00B050"/>
                      </a:solidFill>
                      <a:prstDash val="solid"/>
                      <a:round/>
                      <a:headEnd type="none" w="med" len="med"/>
                      <a:tailEnd type="none" w="med" len="med"/>
                    </a:lnB>
                    <a:solidFill>
                      <a:schemeClr val="tx1">
                        <a:lumMod val="20000"/>
                        <a:lumOff val="80000"/>
                      </a:schemeClr>
                    </a:solidFill>
                  </a:tcPr>
                </a:tc>
                <a:tc>
                  <a:txBody>
                    <a:bodyPr/>
                    <a:lstStyle/>
                    <a:p>
                      <a:pPr algn="ctr">
                        <a:buNone/>
                      </a:pPr>
                      <a:r>
                        <a:rPr lang="en-US" dirty="0"/>
                        <a:t>0.8172</a:t>
                      </a:r>
                    </a:p>
                  </a:txBody>
                  <a:tcPr anchor="ctr">
                    <a:lnB w="57150" cap="flat" cmpd="sng" algn="ctr">
                      <a:solidFill>
                        <a:srgbClr val="00B050"/>
                      </a:solidFill>
                      <a:prstDash val="solid"/>
                      <a:round/>
                      <a:headEnd type="none" w="med" len="med"/>
                      <a:tailEnd type="none" w="med" len="med"/>
                    </a:lnB>
                    <a:solidFill>
                      <a:schemeClr val="tx1">
                        <a:lumMod val="20000"/>
                        <a:lumOff val="80000"/>
                      </a:schemeClr>
                    </a:solidFill>
                  </a:tcPr>
                </a:tc>
                <a:tc>
                  <a:txBody>
                    <a:bodyPr/>
                    <a:lstStyle/>
                    <a:p>
                      <a:pPr algn="ctr">
                        <a:buNone/>
                      </a:pPr>
                      <a:r>
                        <a:rPr lang="en-US" dirty="0"/>
                        <a:t>0.5321</a:t>
                      </a:r>
                    </a:p>
                  </a:txBody>
                  <a:tcPr anchor="ctr">
                    <a:lnB w="57150" cap="flat" cmpd="sng" algn="ctr">
                      <a:solidFill>
                        <a:srgbClr val="00B050"/>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89223476"/>
                  </a:ext>
                </a:extLst>
              </a:tr>
              <a:tr h="782084">
                <a:tc rowSpan="2">
                  <a:txBody>
                    <a:bodyPr/>
                    <a:lstStyle/>
                    <a:p>
                      <a:pPr algn="ctr">
                        <a:buNone/>
                      </a:pPr>
                      <a:r>
                        <a:rPr lang="en-US" b="1" dirty="0"/>
                        <a:t>Hybrid</a:t>
                      </a:r>
                      <a:endParaRPr lang="en-US" dirty="0"/>
                    </a:p>
                  </a:txBody>
                  <a:tcPr anchor="ctr">
                    <a:lnR w="57150" cap="flat" cmpd="sng" algn="ctr">
                      <a:solidFill>
                        <a:srgbClr val="00B050"/>
                      </a:solidFill>
                      <a:prstDash val="solid"/>
                      <a:round/>
                      <a:headEnd type="none" w="med" len="med"/>
                      <a:tailEnd type="none" w="med" len="med"/>
                    </a:lnR>
                  </a:tcPr>
                </a:tc>
                <a:tc>
                  <a:txBody>
                    <a:bodyPr/>
                    <a:lstStyle/>
                    <a:p>
                      <a:pPr algn="ctr">
                        <a:buNone/>
                      </a:pPr>
                      <a:r>
                        <a:rPr lang="en-US" dirty="0"/>
                        <a:t>GCN + ML</a:t>
                      </a:r>
                    </a:p>
                  </a:txBody>
                  <a:tcPr anchor="ctr">
                    <a:lnL w="5715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tcPr>
                </a:tc>
                <a:tc>
                  <a:txBody>
                    <a:bodyPr/>
                    <a:lstStyle/>
                    <a:p>
                      <a:pPr algn="ctr">
                        <a:buNone/>
                      </a:pPr>
                      <a:r>
                        <a:rPr lang="en-US" dirty="0"/>
                        <a:t>0.7738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tcPr>
                </a:tc>
                <a:tc>
                  <a:txBody>
                    <a:bodyPr/>
                    <a:lstStyle/>
                    <a:p>
                      <a:pPr algn="ctr">
                        <a:buNone/>
                      </a:pPr>
                      <a:r>
                        <a:rPr lang="en-US" dirty="0"/>
                        <a:t>0.7367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tcPr>
                </a:tc>
                <a:tc>
                  <a:txBody>
                    <a:bodyPr/>
                    <a:lstStyle/>
                    <a:p>
                      <a:pPr algn="ctr">
                        <a:buNone/>
                      </a:pPr>
                      <a:r>
                        <a:rPr lang="en-US" dirty="0"/>
                        <a:t>0.8172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tcPr>
                </a:tc>
                <a:tc>
                  <a:txBody>
                    <a:bodyPr/>
                    <a:lstStyle/>
                    <a:p>
                      <a:pPr algn="ctr">
                        <a:buNone/>
                      </a:pPr>
                      <a:r>
                        <a:rPr lang="en-US" dirty="0"/>
                        <a:t>0.7432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B050"/>
                      </a:solidFill>
                      <a:prstDash val="solid"/>
                      <a:round/>
                      <a:headEnd type="none" w="med" len="med"/>
                      <a:tailEnd type="none" w="med" len="med"/>
                    </a:lnT>
                    <a:lnB w="57150" cap="flat" cmpd="sng" algn="ctr">
                      <a:solidFill>
                        <a:srgbClr val="00B050"/>
                      </a:solidFill>
                      <a:prstDash val="solid"/>
                      <a:round/>
                      <a:headEnd type="none" w="med" len="med"/>
                      <a:tailEnd type="none" w="med" len="med"/>
                    </a:lnB>
                  </a:tcPr>
                </a:tc>
                <a:extLst>
                  <a:ext uri="{0D108BD9-81ED-4DB2-BD59-A6C34878D82A}">
                    <a16:rowId xmlns:a16="http://schemas.microsoft.com/office/drawing/2014/main" val="2709159443"/>
                  </a:ext>
                </a:extLst>
              </a:tr>
              <a:tr h="325868">
                <a:tc vMerge="1">
                  <a:txBody>
                    <a:bodyPr/>
                    <a:lstStyle/>
                    <a:p>
                      <a:pPr>
                        <a:buNone/>
                      </a:pPr>
                      <a:endParaRPr lang="en-US" dirty="0"/>
                    </a:p>
                  </a:txBody>
                  <a:tcPr anchor="ctr"/>
                </a:tc>
                <a:tc>
                  <a:txBody>
                    <a:bodyPr/>
                    <a:lstStyle/>
                    <a:p>
                      <a:pPr algn="ctr">
                        <a:buNone/>
                      </a:pPr>
                      <a:r>
                        <a:rPr lang="en-US" dirty="0"/>
                        <a:t>GCN+MLP</a:t>
                      </a:r>
                    </a:p>
                  </a:txBody>
                  <a:tcPr anchor="ctr">
                    <a:lnT w="57150" cap="flat" cmpd="sng" algn="ctr">
                      <a:solidFill>
                        <a:srgbClr val="00B050"/>
                      </a:solidFill>
                      <a:prstDash val="solid"/>
                      <a:round/>
                      <a:headEnd type="none" w="med" len="med"/>
                      <a:tailEnd type="none" w="med" len="med"/>
                    </a:lnT>
                  </a:tcPr>
                </a:tc>
                <a:tc>
                  <a:txBody>
                    <a:bodyPr/>
                    <a:lstStyle/>
                    <a:p>
                      <a:pPr algn="ctr">
                        <a:buNone/>
                      </a:pPr>
                      <a:r>
                        <a:rPr lang="en-US" sz="1400" b="0" u="none" strike="noStrike" cap="none" dirty="0">
                          <a:solidFill>
                            <a:srgbClr val="000000"/>
                          </a:solidFill>
                          <a:effectLst/>
                          <a:sym typeface="Arial"/>
                        </a:rPr>
                        <a:t>0.7381</a:t>
                      </a:r>
                      <a:endParaRPr lang="en-US" dirty="0"/>
                    </a:p>
                  </a:txBody>
                  <a:tcPr anchor="ctr">
                    <a:lnT w="57150" cap="flat" cmpd="sng" algn="ctr">
                      <a:solidFill>
                        <a:srgbClr val="00B050"/>
                      </a:solidFill>
                      <a:prstDash val="solid"/>
                      <a:round/>
                      <a:headEnd type="none" w="med" len="med"/>
                      <a:tailEnd type="none" w="med" len="med"/>
                    </a:lnT>
                  </a:tcPr>
                </a:tc>
                <a:tc>
                  <a:txBody>
                    <a:bodyPr/>
                    <a:lstStyle/>
                    <a:p>
                      <a:pPr algn="ctr">
                        <a:buNone/>
                      </a:pPr>
                      <a:r>
                        <a:rPr lang="en-US" sz="1400" b="0" u="none" strike="noStrike" cap="none" dirty="0">
                          <a:solidFill>
                            <a:srgbClr val="000000"/>
                          </a:solidFill>
                          <a:effectLst/>
                          <a:sym typeface="Arial"/>
                        </a:rPr>
                        <a:t>0.5536</a:t>
                      </a:r>
                      <a:endParaRPr lang="en-US" dirty="0"/>
                    </a:p>
                  </a:txBody>
                  <a:tcPr anchor="ctr">
                    <a:lnT w="57150" cap="flat" cmpd="sng" algn="ctr">
                      <a:solidFill>
                        <a:srgbClr val="00B050"/>
                      </a:solidFill>
                      <a:prstDash val="solid"/>
                      <a:round/>
                      <a:headEnd type="none" w="med" len="med"/>
                      <a:tailEnd type="none" w="med" len="med"/>
                    </a:lnT>
                  </a:tcPr>
                </a:tc>
                <a:tc>
                  <a:txBody>
                    <a:bodyPr/>
                    <a:lstStyle/>
                    <a:p>
                      <a:pPr algn="ctr">
                        <a:buNone/>
                      </a:pPr>
                      <a:r>
                        <a:rPr lang="en-US" sz="1400" b="0" u="none" strike="noStrike" cap="none" dirty="0">
                          <a:solidFill>
                            <a:srgbClr val="000000"/>
                          </a:solidFill>
                          <a:effectLst/>
                          <a:sym typeface="Arial"/>
                        </a:rPr>
                        <a:t>0.5919</a:t>
                      </a:r>
                      <a:endParaRPr lang="en-US" dirty="0"/>
                    </a:p>
                  </a:txBody>
                  <a:tcPr anchor="ctr">
                    <a:lnT w="57150" cap="flat" cmpd="sng" algn="ctr">
                      <a:solidFill>
                        <a:srgbClr val="00B050"/>
                      </a:solidFill>
                      <a:prstDash val="solid"/>
                      <a:round/>
                      <a:headEnd type="none" w="med" len="med"/>
                      <a:tailEnd type="none" w="med" len="med"/>
                    </a:lnT>
                  </a:tcPr>
                </a:tc>
                <a:tc>
                  <a:txBody>
                    <a:bodyPr/>
                    <a:lstStyle/>
                    <a:p>
                      <a:pPr algn="ctr">
                        <a:buNone/>
                      </a:pPr>
                      <a:r>
                        <a:rPr lang="en-US" sz="1400" b="0" u="none" strike="noStrike" cap="none" dirty="0">
                          <a:solidFill>
                            <a:srgbClr val="000000"/>
                          </a:solidFill>
                          <a:effectLst/>
                          <a:sym typeface="Arial"/>
                        </a:rPr>
                        <a:t>0.5531</a:t>
                      </a:r>
                      <a:endParaRPr lang="en-US" dirty="0"/>
                    </a:p>
                  </a:txBody>
                  <a:tcPr anchor="ctr">
                    <a:lnT w="57150" cap="flat" cmpd="sng" algn="ctr">
                      <a:solidFill>
                        <a:srgbClr val="00B050"/>
                      </a:solidFill>
                      <a:prstDash val="solid"/>
                      <a:round/>
                      <a:headEnd type="none" w="med" len="med"/>
                      <a:tailEnd type="none" w="med" len="med"/>
                    </a:lnT>
                  </a:tcPr>
                </a:tc>
                <a:extLst>
                  <a:ext uri="{0D108BD9-81ED-4DB2-BD59-A6C34878D82A}">
                    <a16:rowId xmlns:a16="http://schemas.microsoft.com/office/drawing/2014/main" val="564439279"/>
                  </a:ext>
                </a:extLst>
              </a:tr>
            </a:tbl>
          </a:graphicData>
        </a:graphic>
      </p:graphicFrame>
      <p:graphicFrame>
        <p:nvGraphicFramePr>
          <p:cNvPr id="4146" name="Table 4145">
            <a:extLst>
              <a:ext uri="{FF2B5EF4-FFF2-40B4-BE49-F238E27FC236}">
                <a16:creationId xmlns:a16="http://schemas.microsoft.com/office/drawing/2014/main" id="{B752EC5A-8B41-CCED-F951-64833FE177A7}"/>
              </a:ext>
            </a:extLst>
          </p:cNvPr>
          <p:cNvGraphicFramePr>
            <a:graphicFrameLocks noGrp="1"/>
          </p:cNvGraphicFramePr>
          <p:nvPr/>
        </p:nvGraphicFramePr>
        <p:xfrm>
          <a:off x="1794165" y="3754582"/>
          <a:ext cx="6982690" cy="768927"/>
        </p:xfrm>
        <a:graphic>
          <a:graphicData uri="http://schemas.openxmlformats.org/drawingml/2006/table">
            <a:tbl>
              <a:tblPr/>
              <a:tblGrid>
                <a:gridCol w="6982690">
                  <a:extLst>
                    <a:ext uri="{9D8B030D-6E8A-4147-A177-3AD203B41FA5}">
                      <a16:colId xmlns:a16="http://schemas.microsoft.com/office/drawing/2014/main" val="331869062"/>
                    </a:ext>
                  </a:extLst>
                </a:gridCol>
              </a:tblGrid>
              <a:tr h="768927">
                <a:tc>
                  <a:txBody>
                    <a:bodyPr/>
                    <a:lstStyle/>
                    <a:p>
                      <a:endParaRPr lang="en-US" dirty="0"/>
                    </a:p>
                  </a:txBody>
                  <a:tcPr>
                    <a:lnL w="57150" cmpd="sng">
                      <a:solidFill>
                        <a:srgbClr val="00B050"/>
                      </a:solidFill>
                      <a:prstDash val="solid"/>
                    </a:lnL>
                    <a:lnR w="57150" cmpd="sng">
                      <a:solidFill>
                        <a:srgbClr val="00B050"/>
                      </a:solidFill>
                      <a:prstDash val="solid"/>
                    </a:lnR>
                    <a:lnT w="57150" cmpd="sng">
                      <a:solidFill>
                        <a:srgbClr val="00B050"/>
                      </a:solidFill>
                      <a:prstDash val="solid"/>
                    </a:lnT>
                    <a:lnB w="57150" cmpd="sng">
                      <a:solidFill>
                        <a:srgbClr val="00B050"/>
                      </a:solidFill>
                      <a:prstDash val="solid"/>
                    </a:lnB>
                  </a:tcPr>
                </a:tc>
                <a:extLst>
                  <a:ext uri="{0D108BD9-81ED-4DB2-BD59-A6C34878D82A}">
                    <a16:rowId xmlns:a16="http://schemas.microsoft.com/office/drawing/2014/main" val="288184692"/>
                  </a:ext>
                </a:extLst>
              </a:tr>
            </a:tbl>
          </a:graphicData>
        </a:graphic>
      </p:graphicFrame>
    </p:spTree>
    <p:extLst>
      <p:ext uri="{BB962C8B-B14F-4D97-AF65-F5344CB8AC3E}">
        <p14:creationId xmlns:p14="http://schemas.microsoft.com/office/powerpoint/2010/main" val="1719282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Name &amp; ID</a:t>
            </a:r>
            <a:endParaRPr dirty="0"/>
          </a:p>
        </p:txBody>
      </p:sp>
      <p:grpSp>
        <p:nvGrpSpPr>
          <p:cNvPr id="2" name="Google Shape;280;p27">
            <a:extLst>
              <a:ext uri="{FF2B5EF4-FFF2-40B4-BE49-F238E27FC236}">
                <a16:creationId xmlns:a16="http://schemas.microsoft.com/office/drawing/2014/main" id="{485EBC54-2E93-518D-4166-CF6CA10562C4}"/>
              </a:ext>
            </a:extLst>
          </p:cNvPr>
          <p:cNvGrpSpPr/>
          <p:nvPr/>
        </p:nvGrpSpPr>
        <p:grpSpPr>
          <a:xfrm>
            <a:off x="98612" y="452672"/>
            <a:ext cx="623764" cy="662896"/>
            <a:chOff x="7628825" y="3491050"/>
            <a:chExt cx="2567700" cy="2672025"/>
          </a:xfrm>
        </p:grpSpPr>
        <p:sp>
          <p:nvSpPr>
            <p:cNvPr id="3" name="Google Shape;281;p27">
              <a:extLst>
                <a:ext uri="{FF2B5EF4-FFF2-40B4-BE49-F238E27FC236}">
                  <a16:creationId xmlns:a16="http://schemas.microsoft.com/office/drawing/2014/main" id="{D9796C74-D6A7-A45A-4F58-A08D7CDA39D8}"/>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2;p27">
              <a:extLst>
                <a:ext uri="{FF2B5EF4-FFF2-40B4-BE49-F238E27FC236}">
                  <a16:creationId xmlns:a16="http://schemas.microsoft.com/office/drawing/2014/main" id="{16278B1D-DE33-FEFB-DE54-01F25A9CCE7B}"/>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27">
              <a:extLst>
                <a:ext uri="{FF2B5EF4-FFF2-40B4-BE49-F238E27FC236}">
                  <a16:creationId xmlns:a16="http://schemas.microsoft.com/office/drawing/2014/main" id="{4BBF796E-9DBC-8190-1C29-EA57153322A8}"/>
                </a:ext>
              </a:extLst>
            </p:cNvPr>
            <p:cNvSpPr/>
            <p:nvPr/>
          </p:nvSpPr>
          <p:spPr>
            <a:xfrm>
              <a:off x="7628825" y="3495100"/>
              <a:ext cx="1278925" cy="2666075"/>
            </a:xfrm>
            <a:custGeom>
              <a:avLst/>
              <a:gdLst/>
              <a:ahLst/>
              <a:cxnLst/>
              <a:rect l="l" t="t" r="r" b="b"/>
              <a:pathLst>
                <a:path w="51157" h="106643" extrusionOk="0">
                  <a:moveTo>
                    <a:pt x="41478" y="1"/>
                  </a:moveTo>
                  <a:cubicBezTo>
                    <a:pt x="32064" y="1"/>
                    <a:pt x="27144" y="5621"/>
                    <a:pt x="27144" y="5621"/>
                  </a:cubicBezTo>
                  <a:cubicBezTo>
                    <a:pt x="22706" y="5621"/>
                    <a:pt x="21977" y="9238"/>
                    <a:pt x="21977" y="9238"/>
                  </a:cubicBezTo>
                  <a:cubicBezTo>
                    <a:pt x="14651" y="12399"/>
                    <a:pt x="14651" y="19481"/>
                    <a:pt x="14651" y="19481"/>
                  </a:cubicBezTo>
                  <a:cubicBezTo>
                    <a:pt x="14651" y="19481"/>
                    <a:pt x="10548" y="23980"/>
                    <a:pt x="9089" y="27657"/>
                  </a:cubicBezTo>
                  <a:cubicBezTo>
                    <a:pt x="7660" y="31396"/>
                    <a:pt x="9089" y="32673"/>
                    <a:pt x="9089" y="32673"/>
                  </a:cubicBezTo>
                  <a:cubicBezTo>
                    <a:pt x="9089" y="32673"/>
                    <a:pt x="4013" y="34040"/>
                    <a:pt x="6353" y="41822"/>
                  </a:cubicBezTo>
                  <a:cubicBezTo>
                    <a:pt x="6353" y="41822"/>
                    <a:pt x="1" y="45773"/>
                    <a:pt x="2706" y="62126"/>
                  </a:cubicBezTo>
                  <a:cubicBezTo>
                    <a:pt x="2706" y="62126"/>
                    <a:pt x="3192" y="66868"/>
                    <a:pt x="6049" y="69087"/>
                  </a:cubicBezTo>
                  <a:cubicBezTo>
                    <a:pt x="6049" y="69087"/>
                    <a:pt x="3861" y="74467"/>
                    <a:pt x="8907" y="78722"/>
                  </a:cubicBezTo>
                  <a:cubicBezTo>
                    <a:pt x="8907" y="78722"/>
                    <a:pt x="13344" y="95987"/>
                    <a:pt x="24500" y="99026"/>
                  </a:cubicBezTo>
                  <a:cubicBezTo>
                    <a:pt x="24500" y="99026"/>
                    <a:pt x="25381" y="104710"/>
                    <a:pt x="34378" y="105956"/>
                  </a:cubicBezTo>
                  <a:cubicBezTo>
                    <a:pt x="34378" y="105956"/>
                    <a:pt x="37541" y="106643"/>
                    <a:pt x="40934" y="106643"/>
                  </a:cubicBezTo>
                  <a:cubicBezTo>
                    <a:pt x="44084" y="106643"/>
                    <a:pt x="47434" y="106051"/>
                    <a:pt x="48634" y="103768"/>
                  </a:cubicBezTo>
                  <a:cubicBezTo>
                    <a:pt x="51157" y="99026"/>
                    <a:pt x="50701" y="78084"/>
                    <a:pt x="50701" y="78084"/>
                  </a:cubicBezTo>
                  <a:lnTo>
                    <a:pt x="50701" y="3037"/>
                  </a:lnTo>
                  <a:cubicBezTo>
                    <a:pt x="50731" y="3037"/>
                    <a:pt x="49181" y="1092"/>
                    <a:pt x="46962" y="605"/>
                  </a:cubicBezTo>
                  <a:cubicBezTo>
                    <a:pt x="44992" y="181"/>
                    <a:pt x="43163" y="1"/>
                    <a:pt x="41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4;p27">
              <a:extLst>
                <a:ext uri="{FF2B5EF4-FFF2-40B4-BE49-F238E27FC236}">
                  <a16:creationId xmlns:a16="http://schemas.microsoft.com/office/drawing/2014/main" id="{162555BC-C301-F845-A84C-526CC0ECF6EC}"/>
                </a:ext>
              </a:extLst>
            </p:cNvPr>
            <p:cNvSpPr/>
            <p:nvPr/>
          </p:nvSpPr>
          <p:spPr>
            <a:xfrm>
              <a:off x="8296025" y="5302525"/>
              <a:ext cx="512950" cy="139525"/>
            </a:xfrm>
            <a:custGeom>
              <a:avLst/>
              <a:gdLst/>
              <a:ahLst/>
              <a:cxnLst/>
              <a:rect l="l" t="t" r="r" b="b"/>
              <a:pathLst>
                <a:path w="20518" h="5581" extrusionOk="0">
                  <a:moveTo>
                    <a:pt x="16379" y="1"/>
                  </a:moveTo>
                  <a:cubicBezTo>
                    <a:pt x="15478" y="1"/>
                    <a:pt x="14569" y="128"/>
                    <a:pt x="13709" y="346"/>
                  </a:cubicBezTo>
                  <a:cubicBezTo>
                    <a:pt x="11429" y="923"/>
                    <a:pt x="9332" y="2048"/>
                    <a:pt x="7143" y="2899"/>
                  </a:cubicBezTo>
                  <a:cubicBezTo>
                    <a:pt x="5583" y="3476"/>
                    <a:pt x="3917" y="3918"/>
                    <a:pt x="2273" y="3918"/>
                  </a:cubicBezTo>
                  <a:cubicBezTo>
                    <a:pt x="1579" y="3918"/>
                    <a:pt x="889" y="3839"/>
                    <a:pt x="213" y="3659"/>
                  </a:cubicBezTo>
                  <a:lnTo>
                    <a:pt x="0" y="4024"/>
                  </a:lnTo>
                  <a:cubicBezTo>
                    <a:pt x="1854" y="4601"/>
                    <a:pt x="3708" y="5209"/>
                    <a:pt x="5623" y="5452"/>
                  </a:cubicBezTo>
                  <a:cubicBezTo>
                    <a:pt x="6272" y="5533"/>
                    <a:pt x="6920" y="5581"/>
                    <a:pt x="7565" y="5581"/>
                  </a:cubicBezTo>
                  <a:cubicBezTo>
                    <a:pt x="8855" y="5581"/>
                    <a:pt x="10132" y="5391"/>
                    <a:pt x="11368" y="4905"/>
                  </a:cubicBezTo>
                  <a:cubicBezTo>
                    <a:pt x="12918" y="4297"/>
                    <a:pt x="14286" y="3233"/>
                    <a:pt x="15715" y="2413"/>
                  </a:cubicBezTo>
                  <a:cubicBezTo>
                    <a:pt x="16929" y="1704"/>
                    <a:pt x="18312" y="1122"/>
                    <a:pt x="19688" y="1122"/>
                  </a:cubicBezTo>
                  <a:cubicBezTo>
                    <a:pt x="19965" y="1122"/>
                    <a:pt x="20242" y="1146"/>
                    <a:pt x="20517" y="1197"/>
                  </a:cubicBezTo>
                  <a:cubicBezTo>
                    <a:pt x="19325" y="346"/>
                    <a:pt x="17863" y="1"/>
                    <a:pt x="163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5;p27">
              <a:extLst>
                <a:ext uri="{FF2B5EF4-FFF2-40B4-BE49-F238E27FC236}">
                  <a16:creationId xmlns:a16="http://schemas.microsoft.com/office/drawing/2014/main" id="{8B0B844F-AC2E-A27F-8C02-57D20093D41D}"/>
                </a:ext>
              </a:extLst>
            </p:cNvPr>
            <p:cNvSpPr/>
            <p:nvPr/>
          </p:nvSpPr>
          <p:spPr>
            <a:xfrm>
              <a:off x="7725325" y="5212375"/>
              <a:ext cx="1161150" cy="950700"/>
            </a:xfrm>
            <a:custGeom>
              <a:avLst/>
              <a:gdLst/>
              <a:ahLst/>
              <a:cxnLst/>
              <a:rect l="l" t="t" r="r" b="b"/>
              <a:pathLst>
                <a:path w="46446" h="38028" extrusionOk="0">
                  <a:moveTo>
                    <a:pt x="1703" y="0"/>
                  </a:moveTo>
                  <a:lnTo>
                    <a:pt x="1703" y="0"/>
                  </a:lnTo>
                  <a:cubicBezTo>
                    <a:pt x="1855" y="152"/>
                    <a:pt x="2037" y="304"/>
                    <a:pt x="2189" y="456"/>
                  </a:cubicBezTo>
                  <a:cubicBezTo>
                    <a:pt x="2189" y="456"/>
                    <a:pt x="1" y="5836"/>
                    <a:pt x="5047" y="10092"/>
                  </a:cubicBezTo>
                  <a:cubicBezTo>
                    <a:pt x="5047" y="10092"/>
                    <a:pt x="9484" y="27356"/>
                    <a:pt x="20640" y="30396"/>
                  </a:cubicBezTo>
                  <a:cubicBezTo>
                    <a:pt x="20640" y="30396"/>
                    <a:pt x="21521" y="36080"/>
                    <a:pt x="30518" y="37357"/>
                  </a:cubicBezTo>
                  <a:cubicBezTo>
                    <a:pt x="30518" y="37357"/>
                    <a:pt x="33644" y="38027"/>
                    <a:pt x="37015" y="38027"/>
                  </a:cubicBezTo>
                  <a:cubicBezTo>
                    <a:pt x="40183" y="38027"/>
                    <a:pt x="43566" y="37435"/>
                    <a:pt x="44774" y="35138"/>
                  </a:cubicBezTo>
                  <a:cubicBezTo>
                    <a:pt x="45655" y="33557"/>
                    <a:pt x="46142" y="30062"/>
                    <a:pt x="46446" y="26171"/>
                  </a:cubicBezTo>
                  <a:lnTo>
                    <a:pt x="46446" y="26171"/>
                  </a:lnTo>
                  <a:cubicBezTo>
                    <a:pt x="44662" y="27002"/>
                    <a:pt x="44705" y="32270"/>
                    <a:pt x="40576" y="32270"/>
                  </a:cubicBezTo>
                  <a:cubicBezTo>
                    <a:pt x="39568" y="32270"/>
                    <a:pt x="38312" y="31956"/>
                    <a:pt x="36719" y="31186"/>
                  </a:cubicBezTo>
                  <a:cubicBezTo>
                    <a:pt x="33679" y="29758"/>
                    <a:pt x="34743" y="25229"/>
                    <a:pt x="34743" y="25229"/>
                  </a:cubicBezTo>
                  <a:lnTo>
                    <a:pt x="34743" y="25229"/>
                  </a:lnTo>
                  <a:cubicBezTo>
                    <a:pt x="33415" y="26039"/>
                    <a:pt x="31177" y="27241"/>
                    <a:pt x="28235" y="27241"/>
                  </a:cubicBezTo>
                  <a:cubicBezTo>
                    <a:pt x="25991" y="27241"/>
                    <a:pt x="23338" y="26542"/>
                    <a:pt x="20366" y="24438"/>
                  </a:cubicBezTo>
                  <a:cubicBezTo>
                    <a:pt x="16719" y="21855"/>
                    <a:pt x="16323" y="18055"/>
                    <a:pt x="16506" y="15259"/>
                  </a:cubicBezTo>
                  <a:lnTo>
                    <a:pt x="16506" y="15259"/>
                  </a:lnTo>
                  <a:cubicBezTo>
                    <a:pt x="15477" y="16033"/>
                    <a:pt x="14548" y="16370"/>
                    <a:pt x="13682" y="16370"/>
                  </a:cubicBezTo>
                  <a:cubicBezTo>
                    <a:pt x="11757" y="16370"/>
                    <a:pt x="10139" y="14705"/>
                    <a:pt x="8420" y="12463"/>
                  </a:cubicBezTo>
                  <a:cubicBezTo>
                    <a:pt x="5867" y="9180"/>
                    <a:pt x="5320" y="4864"/>
                    <a:pt x="5107" y="730"/>
                  </a:cubicBezTo>
                  <a:cubicBezTo>
                    <a:pt x="4998" y="735"/>
                    <a:pt x="4889" y="738"/>
                    <a:pt x="4781" y="738"/>
                  </a:cubicBezTo>
                  <a:cubicBezTo>
                    <a:pt x="3710" y="738"/>
                    <a:pt x="2669" y="470"/>
                    <a:pt x="17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6;p27">
              <a:extLst>
                <a:ext uri="{FF2B5EF4-FFF2-40B4-BE49-F238E27FC236}">
                  <a16:creationId xmlns:a16="http://schemas.microsoft.com/office/drawing/2014/main" id="{421555B6-7785-22EC-DB61-95D4EF2AD98A}"/>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7;p27">
              <a:extLst>
                <a:ext uri="{FF2B5EF4-FFF2-40B4-BE49-F238E27FC236}">
                  <a16:creationId xmlns:a16="http://schemas.microsoft.com/office/drawing/2014/main" id="{2718CEBD-C678-9B8F-690E-5014D5A3F569}"/>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p27">
              <a:extLst>
                <a:ext uri="{FF2B5EF4-FFF2-40B4-BE49-F238E27FC236}">
                  <a16:creationId xmlns:a16="http://schemas.microsoft.com/office/drawing/2014/main" id="{06CED530-DE38-1E1B-16F6-D58FD8B36C7B}"/>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9;p27">
              <a:extLst>
                <a:ext uri="{FF2B5EF4-FFF2-40B4-BE49-F238E27FC236}">
                  <a16:creationId xmlns:a16="http://schemas.microsoft.com/office/drawing/2014/main" id="{09DB8F0F-EBA7-735C-6407-28E2343861DC}"/>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0;p27">
              <a:extLst>
                <a:ext uri="{FF2B5EF4-FFF2-40B4-BE49-F238E27FC236}">
                  <a16:creationId xmlns:a16="http://schemas.microsoft.com/office/drawing/2014/main" id="{FE856765-13FC-039C-B250-D1154F4CBA3F}"/>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1;p27">
              <a:extLst>
                <a:ext uri="{FF2B5EF4-FFF2-40B4-BE49-F238E27FC236}">
                  <a16:creationId xmlns:a16="http://schemas.microsoft.com/office/drawing/2014/main" id="{C1A66C55-0471-C1F8-3086-EBB4011C54BC}"/>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2;p27">
              <a:extLst>
                <a:ext uri="{FF2B5EF4-FFF2-40B4-BE49-F238E27FC236}">
                  <a16:creationId xmlns:a16="http://schemas.microsoft.com/office/drawing/2014/main" id="{183B3B9A-A9FD-D988-7E0B-0718C5BCC590}"/>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3;p27">
              <a:extLst>
                <a:ext uri="{FF2B5EF4-FFF2-40B4-BE49-F238E27FC236}">
                  <a16:creationId xmlns:a16="http://schemas.microsoft.com/office/drawing/2014/main" id="{2C68F75D-5991-D571-D624-DD698AEA671D}"/>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4;p27">
              <a:extLst>
                <a:ext uri="{FF2B5EF4-FFF2-40B4-BE49-F238E27FC236}">
                  <a16:creationId xmlns:a16="http://schemas.microsoft.com/office/drawing/2014/main" id="{DAE1E65F-BC06-F40A-A684-086A86DBD57D}"/>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5;p27">
              <a:extLst>
                <a:ext uri="{FF2B5EF4-FFF2-40B4-BE49-F238E27FC236}">
                  <a16:creationId xmlns:a16="http://schemas.microsoft.com/office/drawing/2014/main" id="{4A69544F-EA4C-F229-A8A8-4E887F1CB65C}"/>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6;p27">
              <a:extLst>
                <a:ext uri="{FF2B5EF4-FFF2-40B4-BE49-F238E27FC236}">
                  <a16:creationId xmlns:a16="http://schemas.microsoft.com/office/drawing/2014/main" id="{FD4C0CFC-6D68-ABDD-216C-2A07348B1419}"/>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7;p27">
              <a:extLst>
                <a:ext uri="{FF2B5EF4-FFF2-40B4-BE49-F238E27FC236}">
                  <a16:creationId xmlns:a16="http://schemas.microsoft.com/office/drawing/2014/main" id="{874B1023-EAAB-5489-21E1-42F358815D3B}"/>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8;p27">
              <a:extLst>
                <a:ext uri="{FF2B5EF4-FFF2-40B4-BE49-F238E27FC236}">
                  <a16:creationId xmlns:a16="http://schemas.microsoft.com/office/drawing/2014/main" id="{790FEDA8-5DFE-9598-4A49-C5C835AF3C03}"/>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9;p27">
              <a:extLst>
                <a:ext uri="{FF2B5EF4-FFF2-40B4-BE49-F238E27FC236}">
                  <a16:creationId xmlns:a16="http://schemas.microsoft.com/office/drawing/2014/main" id="{FABEB935-5FBD-17C9-3726-E17214BCBE2C}"/>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0;p27">
              <a:extLst>
                <a:ext uri="{FF2B5EF4-FFF2-40B4-BE49-F238E27FC236}">
                  <a16:creationId xmlns:a16="http://schemas.microsoft.com/office/drawing/2014/main" id="{53F68473-EF9D-03B3-123C-9908790C5DB0}"/>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1;p27">
              <a:extLst>
                <a:ext uri="{FF2B5EF4-FFF2-40B4-BE49-F238E27FC236}">
                  <a16:creationId xmlns:a16="http://schemas.microsoft.com/office/drawing/2014/main" id="{6899A667-1B9C-014F-9E92-33F7FE7200EA}"/>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2;p27">
              <a:extLst>
                <a:ext uri="{FF2B5EF4-FFF2-40B4-BE49-F238E27FC236}">
                  <a16:creationId xmlns:a16="http://schemas.microsoft.com/office/drawing/2014/main" id="{39D8B65B-5AB3-B79E-EA69-863C137DF8E5}"/>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3;p27">
              <a:extLst>
                <a:ext uri="{FF2B5EF4-FFF2-40B4-BE49-F238E27FC236}">
                  <a16:creationId xmlns:a16="http://schemas.microsoft.com/office/drawing/2014/main" id="{81C7BC9A-86DE-9AAD-EE7C-9E7A3A6AA608}"/>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4;p27">
              <a:extLst>
                <a:ext uri="{FF2B5EF4-FFF2-40B4-BE49-F238E27FC236}">
                  <a16:creationId xmlns:a16="http://schemas.microsoft.com/office/drawing/2014/main" id="{C83FA117-D72C-1C35-A0A8-DDF0707A126A}"/>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5;p27">
              <a:extLst>
                <a:ext uri="{FF2B5EF4-FFF2-40B4-BE49-F238E27FC236}">
                  <a16:creationId xmlns:a16="http://schemas.microsoft.com/office/drawing/2014/main" id="{86F8757E-4DAF-9079-A242-D969A0248252}"/>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6;p27">
              <a:extLst>
                <a:ext uri="{FF2B5EF4-FFF2-40B4-BE49-F238E27FC236}">
                  <a16:creationId xmlns:a16="http://schemas.microsoft.com/office/drawing/2014/main" id="{BC7C365D-1897-B006-0781-D0CABE7A708C}"/>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7;p27">
              <a:extLst>
                <a:ext uri="{FF2B5EF4-FFF2-40B4-BE49-F238E27FC236}">
                  <a16:creationId xmlns:a16="http://schemas.microsoft.com/office/drawing/2014/main" id="{E7EFBF4D-3DA0-7225-0998-848FB0A91D7C}"/>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8;p27">
              <a:extLst>
                <a:ext uri="{FF2B5EF4-FFF2-40B4-BE49-F238E27FC236}">
                  <a16:creationId xmlns:a16="http://schemas.microsoft.com/office/drawing/2014/main" id="{672BCB48-DDCE-8178-87E8-8BFE6A21DD18}"/>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9;p27">
              <a:extLst>
                <a:ext uri="{FF2B5EF4-FFF2-40B4-BE49-F238E27FC236}">
                  <a16:creationId xmlns:a16="http://schemas.microsoft.com/office/drawing/2014/main" id="{DEA516D0-1FBD-8E9F-1C53-7A5FF0BAA72F}"/>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0;p27">
              <a:extLst>
                <a:ext uri="{FF2B5EF4-FFF2-40B4-BE49-F238E27FC236}">
                  <a16:creationId xmlns:a16="http://schemas.microsoft.com/office/drawing/2014/main" id="{DED2B9AD-D151-E1AF-E3DA-5132FA51B7F2}"/>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1;p27">
              <a:extLst>
                <a:ext uri="{FF2B5EF4-FFF2-40B4-BE49-F238E27FC236}">
                  <a16:creationId xmlns:a16="http://schemas.microsoft.com/office/drawing/2014/main" id="{474CA2C0-EAD1-86E1-7157-7C93F9496733}"/>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2;p27">
              <a:extLst>
                <a:ext uri="{FF2B5EF4-FFF2-40B4-BE49-F238E27FC236}">
                  <a16:creationId xmlns:a16="http://schemas.microsoft.com/office/drawing/2014/main" id="{AE6443D7-7659-4AB4-B6E0-BAC12D8C614F}"/>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3;p27">
              <a:extLst>
                <a:ext uri="{FF2B5EF4-FFF2-40B4-BE49-F238E27FC236}">
                  <a16:creationId xmlns:a16="http://schemas.microsoft.com/office/drawing/2014/main" id="{1F7B53B7-C8DD-DA15-3620-AFC82AB17364}"/>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4;p27">
              <a:extLst>
                <a:ext uri="{FF2B5EF4-FFF2-40B4-BE49-F238E27FC236}">
                  <a16:creationId xmlns:a16="http://schemas.microsoft.com/office/drawing/2014/main" id="{CBACB99E-56D1-3D8E-080D-3EC4401984C1}"/>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5;p27">
              <a:extLst>
                <a:ext uri="{FF2B5EF4-FFF2-40B4-BE49-F238E27FC236}">
                  <a16:creationId xmlns:a16="http://schemas.microsoft.com/office/drawing/2014/main" id="{697B3DE8-C066-27B4-D4C7-65FC22140716}"/>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6;p27">
              <a:extLst>
                <a:ext uri="{FF2B5EF4-FFF2-40B4-BE49-F238E27FC236}">
                  <a16:creationId xmlns:a16="http://schemas.microsoft.com/office/drawing/2014/main" id="{AAFCB948-9095-F471-96E3-858F4499932F}"/>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7;p27">
              <a:extLst>
                <a:ext uri="{FF2B5EF4-FFF2-40B4-BE49-F238E27FC236}">
                  <a16:creationId xmlns:a16="http://schemas.microsoft.com/office/drawing/2014/main" id="{2FD36458-B3F4-C06B-5266-B5535F34A5C2}"/>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8;p27">
              <a:extLst>
                <a:ext uri="{FF2B5EF4-FFF2-40B4-BE49-F238E27FC236}">
                  <a16:creationId xmlns:a16="http://schemas.microsoft.com/office/drawing/2014/main" id="{F3E077C0-EDEC-655C-4EC8-3559A27DD8A1}"/>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9;p27">
              <a:extLst>
                <a:ext uri="{FF2B5EF4-FFF2-40B4-BE49-F238E27FC236}">
                  <a16:creationId xmlns:a16="http://schemas.microsoft.com/office/drawing/2014/main" id="{B22EE004-4A13-C319-8587-500F717E18BD}"/>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0;p27">
              <a:extLst>
                <a:ext uri="{FF2B5EF4-FFF2-40B4-BE49-F238E27FC236}">
                  <a16:creationId xmlns:a16="http://schemas.microsoft.com/office/drawing/2014/main" id="{44C7D19E-4213-411E-1D57-59B2B0FFE003}"/>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1;p27">
              <a:extLst>
                <a:ext uri="{FF2B5EF4-FFF2-40B4-BE49-F238E27FC236}">
                  <a16:creationId xmlns:a16="http://schemas.microsoft.com/office/drawing/2014/main" id="{2DADC3B1-02A8-9DF5-E932-90C33957CE59}"/>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2;p27">
              <a:extLst>
                <a:ext uri="{FF2B5EF4-FFF2-40B4-BE49-F238E27FC236}">
                  <a16:creationId xmlns:a16="http://schemas.microsoft.com/office/drawing/2014/main" id="{B95F6E27-B34B-E1D3-AC2E-685C6B87FF20}"/>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3;p27">
              <a:extLst>
                <a:ext uri="{FF2B5EF4-FFF2-40B4-BE49-F238E27FC236}">
                  <a16:creationId xmlns:a16="http://schemas.microsoft.com/office/drawing/2014/main" id="{B1C0258A-FEC2-7F18-D6EE-9DCB10BB62D8}"/>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4;p27">
              <a:extLst>
                <a:ext uri="{FF2B5EF4-FFF2-40B4-BE49-F238E27FC236}">
                  <a16:creationId xmlns:a16="http://schemas.microsoft.com/office/drawing/2014/main" id="{1009EB56-76AF-69BE-A3DE-36E4288135D9}"/>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5;p27">
              <a:extLst>
                <a:ext uri="{FF2B5EF4-FFF2-40B4-BE49-F238E27FC236}">
                  <a16:creationId xmlns:a16="http://schemas.microsoft.com/office/drawing/2014/main" id="{5C2D5A08-36A6-92DC-033D-3B95083F96B6}"/>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6;p27">
              <a:extLst>
                <a:ext uri="{FF2B5EF4-FFF2-40B4-BE49-F238E27FC236}">
                  <a16:creationId xmlns:a16="http://schemas.microsoft.com/office/drawing/2014/main" id="{C5C785D8-1A46-E0FF-7FE9-5A96DB2BEF18}"/>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7;p27">
              <a:extLst>
                <a:ext uri="{FF2B5EF4-FFF2-40B4-BE49-F238E27FC236}">
                  <a16:creationId xmlns:a16="http://schemas.microsoft.com/office/drawing/2014/main" id="{CC094DE3-2552-D6FD-6FE9-6037605F6AF7}"/>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8;p27">
              <a:extLst>
                <a:ext uri="{FF2B5EF4-FFF2-40B4-BE49-F238E27FC236}">
                  <a16:creationId xmlns:a16="http://schemas.microsoft.com/office/drawing/2014/main" id="{9A347F7E-CECF-3C8B-7188-2F75AA9162EB}"/>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9;p27">
              <a:extLst>
                <a:ext uri="{FF2B5EF4-FFF2-40B4-BE49-F238E27FC236}">
                  <a16:creationId xmlns:a16="http://schemas.microsoft.com/office/drawing/2014/main" id="{E6B18E6F-3AB6-60A3-C1EB-77D628900738}"/>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0;p27">
              <a:extLst>
                <a:ext uri="{FF2B5EF4-FFF2-40B4-BE49-F238E27FC236}">
                  <a16:creationId xmlns:a16="http://schemas.microsoft.com/office/drawing/2014/main" id="{273AC53E-09BA-72DC-6FF7-9747E967216F}"/>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1;p27">
              <a:extLst>
                <a:ext uri="{FF2B5EF4-FFF2-40B4-BE49-F238E27FC236}">
                  <a16:creationId xmlns:a16="http://schemas.microsoft.com/office/drawing/2014/main" id="{EDCE9C1F-8853-B603-AD12-6F2B55EB2A80}"/>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2;p27">
              <a:extLst>
                <a:ext uri="{FF2B5EF4-FFF2-40B4-BE49-F238E27FC236}">
                  <a16:creationId xmlns:a16="http://schemas.microsoft.com/office/drawing/2014/main" id="{C010B728-5E56-DDB3-B9C5-BDB19BC24B0A}"/>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3;p27">
              <a:extLst>
                <a:ext uri="{FF2B5EF4-FFF2-40B4-BE49-F238E27FC236}">
                  <a16:creationId xmlns:a16="http://schemas.microsoft.com/office/drawing/2014/main" id="{F2378A5A-0FC7-873E-CFAA-5EE17D899EA3}"/>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4;p27">
              <a:extLst>
                <a:ext uri="{FF2B5EF4-FFF2-40B4-BE49-F238E27FC236}">
                  <a16:creationId xmlns:a16="http://schemas.microsoft.com/office/drawing/2014/main" id="{A878093F-3947-1232-DCAD-9708536F7ED8}"/>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5;p27">
              <a:extLst>
                <a:ext uri="{FF2B5EF4-FFF2-40B4-BE49-F238E27FC236}">
                  <a16:creationId xmlns:a16="http://schemas.microsoft.com/office/drawing/2014/main" id="{B28EF5D2-0FE9-4DE1-7588-1B088D902CF8}"/>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6;p27">
              <a:extLst>
                <a:ext uri="{FF2B5EF4-FFF2-40B4-BE49-F238E27FC236}">
                  <a16:creationId xmlns:a16="http://schemas.microsoft.com/office/drawing/2014/main" id="{E64D5971-BDC5-773B-13EA-40F7FF59BCBE}"/>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7;p27">
              <a:extLst>
                <a:ext uri="{FF2B5EF4-FFF2-40B4-BE49-F238E27FC236}">
                  <a16:creationId xmlns:a16="http://schemas.microsoft.com/office/drawing/2014/main" id="{FF447394-D70A-A30B-5D40-E33ABF4710C1}"/>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8;p27">
              <a:extLst>
                <a:ext uri="{FF2B5EF4-FFF2-40B4-BE49-F238E27FC236}">
                  <a16:creationId xmlns:a16="http://schemas.microsoft.com/office/drawing/2014/main" id="{A68C76E2-E16B-9ECE-280F-858902927E99}"/>
                </a:ext>
              </a:extLst>
            </p:cNvPr>
            <p:cNvSpPr/>
            <p:nvPr/>
          </p:nvSpPr>
          <p:spPr>
            <a:xfrm>
              <a:off x="7821850" y="4619650"/>
              <a:ext cx="359450" cy="454600"/>
            </a:xfrm>
            <a:custGeom>
              <a:avLst/>
              <a:gdLst/>
              <a:ahLst/>
              <a:cxnLst/>
              <a:rect l="l" t="t" r="r" b="b"/>
              <a:pathLst>
                <a:path w="14378" h="18184" extrusionOk="0">
                  <a:moveTo>
                    <a:pt x="304" y="1"/>
                  </a:moveTo>
                  <a:lnTo>
                    <a:pt x="0" y="426"/>
                  </a:lnTo>
                  <a:cubicBezTo>
                    <a:pt x="608" y="6110"/>
                    <a:pt x="2857" y="11642"/>
                    <a:pt x="6383" y="16111"/>
                  </a:cubicBezTo>
                  <a:cubicBezTo>
                    <a:pt x="7181" y="17147"/>
                    <a:pt x="8303" y="18184"/>
                    <a:pt x="9508" y="18184"/>
                  </a:cubicBezTo>
                  <a:cubicBezTo>
                    <a:pt x="9681" y="18184"/>
                    <a:pt x="9855" y="18162"/>
                    <a:pt x="10031" y="18117"/>
                  </a:cubicBezTo>
                  <a:cubicBezTo>
                    <a:pt x="11399" y="17813"/>
                    <a:pt x="12098" y="16202"/>
                    <a:pt x="11854" y="14773"/>
                  </a:cubicBezTo>
                  <a:cubicBezTo>
                    <a:pt x="11642" y="13405"/>
                    <a:pt x="10730" y="12250"/>
                    <a:pt x="9818" y="11186"/>
                  </a:cubicBezTo>
                  <a:cubicBezTo>
                    <a:pt x="8906" y="10123"/>
                    <a:pt x="7933" y="8968"/>
                    <a:pt x="7629" y="7630"/>
                  </a:cubicBezTo>
                  <a:cubicBezTo>
                    <a:pt x="7447" y="6931"/>
                    <a:pt x="7629" y="5928"/>
                    <a:pt x="8359" y="5806"/>
                  </a:cubicBezTo>
                  <a:cubicBezTo>
                    <a:pt x="8398" y="5801"/>
                    <a:pt x="8436" y="5799"/>
                    <a:pt x="8474" y="5799"/>
                  </a:cubicBezTo>
                  <a:cubicBezTo>
                    <a:pt x="9110" y="5799"/>
                    <a:pt x="9548" y="6492"/>
                    <a:pt x="10122" y="6779"/>
                  </a:cubicBezTo>
                  <a:cubicBezTo>
                    <a:pt x="10343" y="6895"/>
                    <a:pt x="10583" y="6946"/>
                    <a:pt x="10827" y="6946"/>
                  </a:cubicBezTo>
                  <a:cubicBezTo>
                    <a:pt x="11352" y="6946"/>
                    <a:pt x="11895" y="6707"/>
                    <a:pt x="12310" y="6354"/>
                  </a:cubicBezTo>
                  <a:cubicBezTo>
                    <a:pt x="12918" y="5806"/>
                    <a:pt x="13253" y="5107"/>
                    <a:pt x="13648" y="4378"/>
                  </a:cubicBezTo>
                  <a:cubicBezTo>
                    <a:pt x="14013" y="3618"/>
                    <a:pt x="14377" y="2736"/>
                    <a:pt x="13982" y="2007"/>
                  </a:cubicBezTo>
                  <a:cubicBezTo>
                    <a:pt x="13709" y="1521"/>
                    <a:pt x="13040" y="1247"/>
                    <a:pt x="12402" y="1217"/>
                  </a:cubicBezTo>
                  <a:cubicBezTo>
                    <a:pt x="12352" y="1214"/>
                    <a:pt x="12302" y="1213"/>
                    <a:pt x="12252" y="1213"/>
                  </a:cubicBezTo>
                  <a:cubicBezTo>
                    <a:pt x="11638" y="1213"/>
                    <a:pt x="11049" y="1380"/>
                    <a:pt x="10487" y="1521"/>
                  </a:cubicBezTo>
                  <a:cubicBezTo>
                    <a:pt x="9467" y="1757"/>
                    <a:pt x="8417" y="1874"/>
                    <a:pt x="7365" y="1874"/>
                  </a:cubicBezTo>
                  <a:cubicBezTo>
                    <a:pt x="4905" y="1874"/>
                    <a:pt x="2433" y="1236"/>
                    <a:pt x="30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9;p27">
              <a:extLst>
                <a:ext uri="{FF2B5EF4-FFF2-40B4-BE49-F238E27FC236}">
                  <a16:creationId xmlns:a16="http://schemas.microsoft.com/office/drawing/2014/main" id="{8F1C6725-5DC7-1DCF-6B07-2B225465BBB0}"/>
                </a:ext>
              </a:extLst>
            </p:cNvPr>
            <p:cNvSpPr/>
            <p:nvPr/>
          </p:nvSpPr>
          <p:spPr>
            <a:xfrm>
              <a:off x="7821075" y="4354450"/>
              <a:ext cx="130725" cy="144475"/>
            </a:xfrm>
            <a:custGeom>
              <a:avLst/>
              <a:gdLst/>
              <a:ahLst/>
              <a:cxnLst/>
              <a:rect l="l" t="t" r="r" b="b"/>
              <a:pathLst>
                <a:path w="5229" h="5779" extrusionOk="0">
                  <a:moveTo>
                    <a:pt x="1976" y="1"/>
                  </a:moveTo>
                  <a:cubicBezTo>
                    <a:pt x="1186" y="366"/>
                    <a:pt x="639" y="1125"/>
                    <a:pt x="365" y="1916"/>
                  </a:cubicBezTo>
                  <a:cubicBezTo>
                    <a:pt x="92" y="2706"/>
                    <a:pt x="62" y="3587"/>
                    <a:pt x="31" y="4408"/>
                  </a:cubicBezTo>
                  <a:cubicBezTo>
                    <a:pt x="1" y="4955"/>
                    <a:pt x="62" y="5594"/>
                    <a:pt x="578" y="5746"/>
                  </a:cubicBezTo>
                  <a:cubicBezTo>
                    <a:pt x="641" y="5768"/>
                    <a:pt x="703" y="5778"/>
                    <a:pt x="766" y="5778"/>
                  </a:cubicBezTo>
                  <a:cubicBezTo>
                    <a:pt x="1037" y="5778"/>
                    <a:pt x="1304" y="5590"/>
                    <a:pt x="1551" y="5442"/>
                  </a:cubicBezTo>
                  <a:cubicBezTo>
                    <a:pt x="2615" y="4712"/>
                    <a:pt x="3709" y="4013"/>
                    <a:pt x="4773" y="3284"/>
                  </a:cubicBezTo>
                  <a:cubicBezTo>
                    <a:pt x="5016" y="3132"/>
                    <a:pt x="5229" y="2949"/>
                    <a:pt x="5229" y="2676"/>
                  </a:cubicBezTo>
                  <a:cubicBezTo>
                    <a:pt x="5229" y="2493"/>
                    <a:pt x="5138" y="2341"/>
                    <a:pt x="4986" y="2220"/>
                  </a:cubicBezTo>
                  <a:cubicBezTo>
                    <a:pt x="4226" y="1369"/>
                    <a:pt x="3253" y="700"/>
                    <a:pt x="2280" y="153"/>
                  </a:cubicBezTo>
                  <a:lnTo>
                    <a:pt x="1976"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0;p27">
              <a:extLst>
                <a:ext uri="{FF2B5EF4-FFF2-40B4-BE49-F238E27FC236}">
                  <a16:creationId xmlns:a16="http://schemas.microsoft.com/office/drawing/2014/main" id="{1F112FEC-F3AE-9D87-A1AF-46067804DD3F}"/>
                </a:ext>
              </a:extLst>
            </p:cNvPr>
            <p:cNvSpPr/>
            <p:nvPr/>
          </p:nvSpPr>
          <p:spPr>
            <a:xfrm>
              <a:off x="7963175" y="4194425"/>
              <a:ext cx="230275" cy="88625"/>
            </a:xfrm>
            <a:custGeom>
              <a:avLst/>
              <a:gdLst/>
              <a:ahLst/>
              <a:cxnLst/>
              <a:rect l="l" t="t" r="r" b="b"/>
              <a:pathLst>
                <a:path w="9211" h="3545" extrusionOk="0">
                  <a:moveTo>
                    <a:pt x="7294" y="1"/>
                  </a:moveTo>
                  <a:cubicBezTo>
                    <a:pt x="6136" y="1"/>
                    <a:pt x="5041" y="448"/>
                    <a:pt x="3922" y="748"/>
                  </a:cubicBezTo>
                  <a:cubicBezTo>
                    <a:pt x="3334" y="906"/>
                    <a:pt x="2712" y="1023"/>
                    <a:pt x="2111" y="1023"/>
                  </a:cubicBezTo>
                  <a:cubicBezTo>
                    <a:pt x="1438" y="1023"/>
                    <a:pt x="790" y="876"/>
                    <a:pt x="244" y="475"/>
                  </a:cubicBezTo>
                  <a:lnTo>
                    <a:pt x="122" y="1022"/>
                  </a:lnTo>
                  <a:cubicBezTo>
                    <a:pt x="1" y="1842"/>
                    <a:pt x="548" y="2633"/>
                    <a:pt x="1277" y="3058"/>
                  </a:cubicBezTo>
                  <a:cubicBezTo>
                    <a:pt x="1976" y="3484"/>
                    <a:pt x="2858" y="3545"/>
                    <a:pt x="3709" y="3545"/>
                  </a:cubicBezTo>
                  <a:cubicBezTo>
                    <a:pt x="5168" y="3514"/>
                    <a:pt x="6688" y="3180"/>
                    <a:pt x="8025" y="2542"/>
                  </a:cubicBezTo>
                  <a:cubicBezTo>
                    <a:pt x="8603" y="2298"/>
                    <a:pt x="9211" y="1842"/>
                    <a:pt x="9180" y="1204"/>
                  </a:cubicBezTo>
                  <a:cubicBezTo>
                    <a:pt x="9180" y="535"/>
                    <a:pt x="8360" y="110"/>
                    <a:pt x="7691" y="19"/>
                  </a:cubicBezTo>
                  <a:cubicBezTo>
                    <a:pt x="7558" y="6"/>
                    <a:pt x="7425" y="1"/>
                    <a:pt x="72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1;p27">
              <a:extLst>
                <a:ext uri="{FF2B5EF4-FFF2-40B4-BE49-F238E27FC236}">
                  <a16:creationId xmlns:a16="http://schemas.microsoft.com/office/drawing/2014/main" id="{A1E114EB-3CB6-1251-570B-E4341632E6F0}"/>
                </a:ext>
              </a:extLst>
            </p:cNvPr>
            <p:cNvSpPr/>
            <p:nvPr/>
          </p:nvSpPr>
          <p:spPr>
            <a:xfrm>
              <a:off x="8211675" y="3917275"/>
              <a:ext cx="167950" cy="253750"/>
            </a:xfrm>
            <a:custGeom>
              <a:avLst/>
              <a:gdLst/>
              <a:ahLst/>
              <a:cxnLst/>
              <a:rect l="l" t="t" r="r" b="b"/>
              <a:pathLst>
                <a:path w="6718" h="10150" extrusionOk="0">
                  <a:moveTo>
                    <a:pt x="2097" y="0"/>
                  </a:moveTo>
                  <a:cubicBezTo>
                    <a:pt x="1472" y="0"/>
                    <a:pt x="852" y="406"/>
                    <a:pt x="517" y="922"/>
                  </a:cubicBezTo>
                  <a:cubicBezTo>
                    <a:pt x="152" y="1591"/>
                    <a:pt x="31" y="2351"/>
                    <a:pt x="31" y="3111"/>
                  </a:cubicBezTo>
                  <a:cubicBezTo>
                    <a:pt x="0" y="4387"/>
                    <a:pt x="91" y="5694"/>
                    <a:pt x="547" y="6910"/>
                  </a:cubicBezTo>
                  <a:cubicBezTo>
                    <a:pt x="1003" y="8126"/>
                    <a:pt x="1885" y="9190"/>
                    <a:pt x="3040" y="9737"/>
                  </a:cubicBezTo>
                  <a:cubicBezTo>
                    <a:pt x="3563" y="10006"/>
                    <a:pt x="4166" y="10150"/>
                    <a:pt x="4769" y="10150"/>
                  </a:cubicBezTo>
                  <a:cubicBezTo>
                    <a:pt x="5459" y="10150"/>
                    <a:pt x="6149" y="9961"/>
                    <a:pt x="6718" y="9555"/>
                  </a:cubicBezTo>
                  <a:cubicBezTo>
                    <a:pt x="5015" y="8977"/>
                    <a:pt x="3982" y="7214"/>
                    <a:pt x="3556" y="5451"/>
                  </a:cubicBezTo>
                  <a:cubicBezTo>
                    <a:pt x="3192" y="3719"/>
                    <a:pt x="3252" y="1895"/>
                    <a:pt x="2949" y="102"/>
                  </a:cubicBezTo>
                  <a:lnTo>
                    <a:pt x="2432" y="41"/>
                  </a:lnTo>
                  <a:cubicBezTo>
                    <a:pt x="2321" y="13"/>
                    <a:pt x="2209" y="0"/>
                    <a:pt x="209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42;p27">
              <a:extLst>
                <a:ext uri="{FF2B5EF4-FFF2-40B4-BE49-F238E27FC236}">
                  <a16:creationId xmlns:a16="http://schemas.microsoft.com/office/drawing/2014/main" id="{61033B0B-AFFE-9258-B4D3-242EB298D214}"/>
                </a:ext>
              </a:extLst>
            </p:cNvPr>
            <p:cNvSpPr/>
            <p:nvPr/>
          </p:nvSpPr>
          <p:spPr>
            <a:xfrm>
              <a:off x="8419125" y="3915850"/>
              <a:ext cx="109450" cy="177225"/>
            </a:xfrm>
            <a:custGeom>
              <a:avLst/>
              <a:gdLst/>
              <a:ahLst/>
              <a:cxnLst/>
              <a:rect l="l" t="t" r="r" b="b"/>
              <a:pathLst>
                <a:path w="4378" h="7089" extrusionOk="0">
                  <a:moveTo>
                    <a:pt x="990" y="0"/>
                  </a:moveTo>
                  <a:cubicBezTo>
                    <a:pt x="605" y="0"/>
                    <a:pt x="213" y="190"/>
                    <a:pt x="91" y="554"/>
                  </a:cubicBezTo>
                  <a:cubicBezTo>
                    <a:pt x="0" y="797"/>
                    <a:pt x="61" y="1070"/>
                    <a:pt x="122" y="1283"/>
                  </a:cubicBezTo>
                  <a:cubicBezTo>
                    <a:pt x="517" y="3107"/>
                    <a:pt x="851" y="4900"/>
                    <a:pt x="1216" y="6724"/>
                  </a:cubicBezTo>
                  <a:lnTo>
                    <a:pt x="821" y="7089"/>
                  </a:lnTo>
                  <a:cubicBezTo>
                    <a:pt x="1642" y="6846"/>
                    <a:pt x="2493" y="6542"/>
                    <a:pt x="3161" y="5964"/>
                  </a:cubicBezTo>
                  <a:cubicBezTo>
                    <a:pt x="3860" y="5447"/>
                    <a:pt x="4377" y="4627"/>
                    <a:pt x="4377" y="3776"/>
                  </a:cubicBezTo>
                  <a:cubicBezTo>
                    <a:pt x="4377" y="2560"/>
                    <a:pt x="3404" y="1587"/>
                    <a:pt x="2493" y="797"/>
                  </a:cubicBezTo>
                  <a:cubicBezTo>
                    <a:pt x="2128" y="493"/>
                    <a:pt x="1763" y="159"/>
                    <a:pt x="1277" y="37"/>
                  </a:cubicBezTo>
                  <a:cubicBezTo>
                    <a:pt x="1185" y="12"/>
                    <a:pt x="1088" y="0"/>
                    <a:pt x="99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43;p27">
              <a:extLst>
                <a:ext uri="{FF2B5EF4-FFF2-40B4-BE49-F238E27FC236}">
                  <a16:creationId xmlns:a16="http://schemas.microsoft.com/office/drawing/2014/main" id="{C2AD6C99-745C-8E7A-EF35-02062B42ADD0}"/>
                </a:ext>
              </a:extLst>
            </p:cNvPr>
            <p:cNvSpPr/>
            <p:nvPr/>
          </p:nvSpPr>
          <p:spPr>
            <a:xfrm>
              <a:off x="8387200" y="3780750"/>
              <a:ext cx="463550" cy="287250"/>
            </a:xfrm>
            <a:custGeom>
              <a:avLst/>
              <a:gdLst/>
              <a:ahLst/>
              <a:cxnLst/>
              <a:rect l="l" t="t" r="r" b="b"/>
              <a:pathLst>
                <a:path w="18542" h="11490" extrusionOk="0">
                  <a:moveTo>
                    <a:pt x="3876" y="0"/>
                  </a:moveTo>
                  <a:cubicBezTo>
                    <a:pt x="2501" y="0"/>
                    <a:pt x="1125" y="395"/>
                    <a:pt x="1" y="1186"/>
                  </a:cubicBezTo>
                  <a:cubicBezTo>
                    <a:pt x="384" y="1143"/>
                    <a:pt x="770" y="1122"/>
                    <a:pt x="1156" y="1122"/>
                  </a:cubicBezTo>
                  <a:cubicBezTo>
                    <a:pt x="3523" y="1122"/>
                    <a:pt x="5892" y="1915"/>
                    <a:pt x="7721" y="3404"/>
                  </a:cubicBezTo>
                  <a:cubicBezTo>
                    <a:pt x="9879" y="5107"/>
                    <a:pt x="11277" y="7690"/>
                    <a:pt x="11612" y="10426"/>
                  </a:cubicBezTo>
                  <a:lnTo>
                    <a:pt x="11764" y="10760"/>
                  </a:lnTo>
                  <a:cubicBezTo>
                    <a:pt x="12276" y="10719"/>
                    <a:pt x="12791" y="10698"/>
                    <a:pt x="13305" y="10698"/>
                  </a:cubicBezTo>
                  <a:cubicBezTo>
                    <a:pt x="15076" y="10698"/>
                    <a:pt x="16846" y="10948"/>
                    <a:pt x="18542" y="11490"/>
                  </a:cubicBezTo>
                  <a:cubicBezTo>
                    <a:pt x="18451" y="10183"/>
                    <a:pt x="17235" y="9392"/>
                    <a:pt x="16019" y="9028"/>
                  </a:cubicBezTo>
                  <a:cubicBezTo>
                    <a:pt x="14864" y="8632"/>
                    <a:pt x="13527" y="8450"/>
                    <a:pt x="12524" y="7690"/>
                  </a:cubicBezTo>
                  <a:cubicBezTo>
                    <a:pt x="11672" y="6961"/>
                    <a:pt x="11217" y="5866"/>
                    <a:pt x="10669" y="4833"/>
                  </a:cubicBezTo>
                  <a:cubicBezTo>
                    <a:pt x="9940" y="3435"/>
                    <a:pt x="9028" y="2097"/>
                    <a:pt x="7751" y="1186"/>
                  </a:cubicBezTo>
                  <a:cubicBezTo>
                    <a:pt x="6627" y="395"/>
                    <a:pt x="5251" y="0"/>
                    <a:pt x="387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44;p27">
              <a:extLst>
                <a:ext uri="{FF2B5EF4-FFF2-40B4-BE49-F238E27FC236}">
                  <a16:creationId xmlns:a16="http://schemas.microsoft.com/office/drawing/2014/main" id="{BC2D571D-329F-A166-EEED-192075BB116E}"/>
                </a:ext>
              </a:extLst>
            </p:cNvPr>
            <p:cNvSpPr/>
            <p:nvPr/>
          </p:nvSpPr>
          <p:spPr>
            <a:xfrm>
              <a:off x="8643275" y="3556650"/>
              <a:ext cx="229525" cy="175900"/>
            </a:xfrm>
            <a:custGeom>
              <a:avLst/>
              <a:gdLst/>
              <a:ahLst/>
              <a:cxnLst/>
              <a:rect l="l" t="t" r="r" b="b"/>
              <a:pathLst>
                <a:path w="9181" h="7036" extrusionOk="0">
                  <a:moveTo>
                    <a:pt x="4909" y="1"/>
                  </a:moveTo>
                  <a:cubicBezTo>
                    <a:pt x="3479" y="1"/>
                    <a:pt x="2041" y="564"/>
                    <a:pt x="1004" y="1578"/>
                  </a:cubicBezTo>
                  <a:cubicBezTo>
                    <a:pt x="457" y="2095"/>
                    <a:pt x="1" y="2824"/>
                    <a:pt x="31" y="3584"/>
                  </a:cubicBezTo>
                  <a:cubicBezTo>
                    <a:pt x="122" y="4496"/>
                    <a:pt x="913" y="5225"/>
                    <a:pt x="1673" y="5681"/>
                  </a:cubicBezTo>
                  <a:cubicBezTo>
                    <a:pt x="3172" y="6534"/>
                    <a:pt x="4869" y="7036"/>
                    <a:pt x="6577" y="7036"/>
                  </a:cubicBezTo>
                  <a:cubicBezTo>
                    <a:pt x="6877" y="7036"/>
                    <a:pt x="7178" y="7020"/>
                    <a:pt x="7478" y="6988"/>
                  </a:cubicBezTo>
                  <a:cubicBezTo>
                    <a:pt x="7934" y="6958"/>
                    <a:pt x="8451" y="6897"/>
                    <a:pt x="8755" y="6532"/>
                  </a:cubicBezTo>
                  <a:cubicBezTo>
                    <a:pt x="9180" y="6077"/>
                    <a:pt x="9089" y="5438"/>
                    <a:pt x="8968" y="4830"/>
                  </a:cubicBezTo>
                  <a:cubicBezTo>
                    <a:pt x="8633" y="3311"/>
                    <a:pt x="8056" y="1882"/>
                    <a:pt x="7235" y="575"/>
                  </a:cubicBezTo>
                  <a:lnTo>
                    <a:pt x="6384" y="210"/>
                  </a:lnTo>
                  <a:cubicBezTo>
                    <a:pt x="5905" y="69"/>
                    <a:pt x="5408" y="1"/>
                    <a:pt x="490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45;p27">
              <a:extLst>
                <a:ext uri="{FF2B5EF4-FFF2-40B4-BE49-F238E27FC236}">
                  <a16:creationId xmlns:a16="http://schemas.microsoft.com/office/drawing/2014/main" id="{308F2213-5CF6-DF13-7180-1027DE316B70}"/>
                </a:ext>
              </a:extLst>
            </p:cNvPr>
            <p:cNvSpPr/>
            <p:nvPr/>
          </p:nvSpPr>
          <p:spPr>
            <a:xfrm>
              <a:off x="8435825" y="3584250"/>
              <a:ext cx="91225" cy="88575"/>
            </a:xfrm>
            <a:custGeom>
              <a:avLst/>
              <a:gdLst/>
              <a:ahLst/>
              <a:cxnLst/>
              <a:rect l="l" t="t" r="r" b="b"/>
              <a:pathLst>
                <a:path w="3649" h="3543" extrusionOk="0">
                  <a:moveTo>
                    <a:pt x="1657" y="0"/>
                  </a:moveTo>
                  <a:cubicBezTo>
                    <a:pt x="1490" y="0"/>
                    <a:pt x="1323" y="13"/>
                    <a:pt x="1156" y="48"/>
                  </a:cubicBezTo>
                  <a:cubicBezTo>
                    <a:pt x="761" y="109"/>
                    <a:pt x="366" y="352"/>
                    <a:pt x="183" y="717"/>
                  </a:cubicBezTo>
                  <a:cubicBezTo>
                    <a:pt x="1" y="1143"/>
                    <a:pt x="92" y="1690"/>
                    <a:pt x="366" y="2055"/>
                  </a:cubicBezTo>
                  <a:cubicBezTo>
                    <a:pt x="670" y="2450"/>
                    <a:pt x="1065" y="2754"/>
                    <a:pt x="1429" y="2997"/>
                  </a:cubicBezTo>
                  <a:cubicBezTo>
                    <a:pt x="1775" y="3277"/>
                    <a:pt x="2242" y="3542"/>
                    <a:pt x="2658" y="3542"/>
                  </a:cubicBezTo>
                  <a:cubicBezTo>
                    <a:pt x="2829" y="3542"/>
                    <a:pt x="2990" y="3498"/>
                    <a:pt x="3132" y="3392"/>
                  </a:cubicBezTo>
                  <a:cubicBezTo>
                    <a:pt x="3436" y="3149"/>
                    <a:pt x="3527" y="2693"/>
                    <a:pt x="3557" y="2298"/>
                  </a:cubicBezTo>
                  <a:cubicBezTo>
                    <a:pt x="3648" y="1538"/>
                    <a:pt x="3648" y="626"/>
                    <a:pt x="2949" y="231"/>
                  </a:cubicBezTo>
                  <a:lnTo>
                    <a:pt x="2433" y="48"/>
                  </a:lnTo>
                  <a:cubicBezTo>
                    <a:pt x="2174" y="30"/>
                    <a:pt x="1915" y="0"/>
                    <a:pt x="16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46;p27">
              <a:extLst>
                <a:ext uri="{FF2B5EF4-FFF2-40B4-BE49-F238E27FC236}">
                  <a16:creationId xmlns:a16="http://schemas.microsoft.com/office/drawing/2014/main" id="{56C60852-492E-77BF-9774-310FBE010219}"/>
                </a:ext>
              </a:extLst>
            </p:cNvPr>
            <p:cNvSpPr/>
            <p:nvPr/>
          </p:nvSpPr>
          <p:spPr>
            <a:xfrm>
              <a:off x="7997375" y="4144950"/>
              <a:ext cx="845775" cy="426100"/>
            </a:xfrm>
            <a:custGeom>
              <a:avLst/>
              <a:gdLst/>
              <a:ahLst/>
              <a:cxnLst/>
              <a:rect l="l" t="t" r="r" b="b"/>
              <a:pathLst>
                <a:path w="33831" h="17044" extrusionOk="0">
                  <a:moveTo>
                    <a:pt x="28132" y="1"/>
                  </a:moveTo>
                  <a:cubicBezTo>
                    <a:pt x="26119" y="1"/>
                    <a:pt x="24037" y="916"/>
                    <a:pt x="22311" y="2089"/>
                  </a:cubicBezTo>
                  <a:cubicBezTo>
                    <a:pt x="18967" y="4369"/>
                    <a:pt x="16323" y="7530"/>
                    <a:pt x="13223" y="10174"/>
                  </a:cubicBezTo>
                  <a:cubicBezTo>
                    <a:pt x="10242" y="12797"/>
                    <a:pt x="6589" y="15040"/>
                    <a:pt x="2637" y="15040"/>
                  </a:cubicBezTo>
                  <a:cubicBezTo>
                    <a:pt x="2558" y="15040"/>
                    <a:pt x="2480" y="15039"/>
                    <a:pt x="2402" y="15037"/>
                  </a:cubicBezTo>
                  <a:cubicBezTo>
                    <a:pt x="2242" y="15037"/>
                    <a:pt x="2079" y="15034"/>
                    <a:pt x="1916" y="15034"/>
                  </a:cubicBezTo>
                  <a:cubicBezTo>
                    <a:pt x="1427" y="15034"/>
                    <a:pt x="943" y="15068"/>
                    <a:pt x="578" y="15341"/>
                  </a:cubicBezTo>
                  <a:cubicBezTo>
                    <a:pt x="61" y="15676"/>
                    <a:pt x="1" y="16679"/>
                    <a:pt x="578" y="16861"/>
                  </a:cubicBezTo>
                  <a:lnTo>
                    <a:pt x="1064" y="17044"/>
                  </a:lnTo>
                  <a:cubicBezTo>
                    <a:pt x="4013" y="16892"/>
                    <a:pt x="6931" y="16800"/>
                    <a:pt x="9818" y="16223"/>
                  </a:cubicBezTo>
                  <a:cubicBezTo>
                    <a:pt x="12676" y="15645"/>
                    <a:pt x="15502" y="14612"/>
                    <a:pt x="17843" y="12849"/>
                  </a:cubicBezTo>
                  <a:cubicBezTo>
                    <a:pt x="19393" y="11664"/>
                    <a:pt x="20670" y="10174"/>
                    <a:pt x="22281" y="9080"/>
                  </a:cubicBezTo>
                  <a:cubicBezTo>
                    <a:pt x="23513" y="8227"/>
                    <a:pt x="25023" y="7577"/>
                    <a:pt x="26507" y="7577"/>
                  </a:cubicBezTo>
                  <a:cubicBezTo>
                    <a:pt x="26926" y="7577"/>
                    <a:pt x="27343" y="7629"/>
                    <a:pt x="27752" y="7742"/>
                  </a:cubicBezTo>
                  <a:cubicBezTo>
                    <a:pt x="28918" y="8087"/>
                    <a:pt x="29991" y="8893"/>
                    <a:pt x="31153" y="8893"/>
                  </a:cubicBezTo>
                  <a:cubicBezTo>
                    <a:pt x="31324" y="8893"/>
                    <a:pt x="31497" y="8876"/>
                    <a:pt x="31673" y="8837"/>
                  </a:cubicBezTo>
                  <a:cubicBezTo>
                    <a:pt x="32949" y="8594"/>
                    <a:pt x="33679" y="7135"/>
                    <a:pt x="33740" y="5797"/>
                  </a:cubicBezTo>
                  <a:cubicBezTo>
                    <a:pt x="33831" y="3487"/>
                    <a:pt x="32433" y="1238"/>
                    <a:pt x="30335" y="417"/>
                  </a:cubicBezTo>
                  <a:cubicBezTo>
                    <a:pt x="29625" y="128"/>
                    <a:pt x="28883" y="1"/>
                    <a:pt x="2813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47;p27">
              <a:extLst>
                <a:ext uri="{FF2B5EF4-FFF2-40B4-BE49-F238E27FC236}">
                  <a16:creationId xmlns:a16="http://schemas.microsoft.com/office/drawing/2014/main" id="{5B89BAEB-516C-5A15-11ED-06D039926343}"/>
                </a:ext>
              </a:extLst>
            </p:cNvPr>
            <p:cNvSpPr/>
            <p:nvPr/>
          </p:nvSpPr>
          <p:spPr>
            <a:xfrm>
              <a:off x="8257250" y="4582725"/>
              <a:ext cx="266000" cy="261875"/>
            </a:xfrm>
            <a:custGeom>
              <a:avLst/>
              <a:gdLst/>
              <a:ahLst/>
              <a:cxnLst/>
              <a:rect l="l" t="t" r="r" b="b"/>
              <a:pathLst>
                <a:path w="10640" h="10475" extrusionOk="0">
                  <a:moveTo>
                    <a:pt x="7398" y="1"/>
                  </a:moveTo>
                  <a:cubicBezTo>
                    <a:pt x="6567" y="1"/>
                    <a:pt x="5736" y="439"/>
                    <a:pt x="5320" y="1174"/>
                  </a:cubicBezTo>
                  <a:cubicBezTo>
                    <a:pt x="4712" y="2207"/>
                    <a:pt x="4925" y="3545"/>
                    <a:pt x="4621" y="4700"/>
                  </a:cubicBezTo>
                  <a:cubicBezTo>
                    <a:pt x="4165" y="6584"/>
                    <a:pt x="2463" y="7831"/>
                    <a:pt x="791" y="8742"/>
                  </a:cubicBezTo>
                  <a:cubicBezTo>
                    <a:pt x="548" y="8864"/>
                    <a:pt x="366" y="8955"/>
                    <a:pt x="214" y="9168"/>
                  </a:cubicBezTo>
                  <a:cubicBezTo>
                    <a:pt x="62" y="9350"/>
                    <a:pt x="1" y="9624"/>
                    <a:pt x="153" y="9837"/>
                  </a:cubicBezTo>
                  <a:cubicBezTo>
                    <a:pt x="214" y="9989"/>
                    <a:pt x="396" y="10080"/>
                    <a:pt x="548" y="10141"/>
                  </a:cubicBezTo>
                  <a:cubicBezTo>
                    <a:pt x="1138" y="10381"/>
                    <a:pt x="1756" y="10474"/>
                    <a:pt x="2384" y="10474"/>
                  </a:cubicBezTo>
                  <a:cubicBezTo>
                    <a:pt x="3342" y="10474"/>
                    <a:pt x="4323" y="10258"/>
                    <a:pt x="5259" y="10019"/>
                  </a:cubicBezTo>
                  <a:cubicBezTo>
                    <a:pt x="6688" y="9685"/>
                    <a:pt x="8117" y="9259"/>
                    <a:pt x="9120" y="8286"/>
                  </a:cubicBezTo>
                  <a:cubicBezTo>
                    <a:pt x="9879" y="7527"/>
                    <a:pt x="10335" y="6463"/>
                    <a:pt x="10487" y="5368"/>
                  </a:cubicBezTo>
                  <a:cubicBezTo>
                    <a:pt x="10639" y="4305"/>
                    <a:pt x="10487" y="3150"/>
                    <a:pt x="10214" y="2116"/>
                  </a:cubicBezTo>
                  <a:cubicBezTo>
                    <a:pt x="10031" y="1721"/>
                    <a:pt x="9910" y="1265"/>
                    <a:pt x="9636" y="840"/>
                  </a:cubicBezTo>
                  <a:cubicBezTo>
                    <a:pt x="9363" y="444"/>
                    <a:pt x="8968" y="110"/>
                    <a:pt x="8512" y="80"/>
                  </a:cubicBezTo>
                  <a:lnTo>
                    <a:pt x="7995" y="80"/>
                  </a:lnTo>
                  <a:cubicBezTo>
                    <a:pt x="7800" y="26"/>
                    <a:pt x="7599" y="1"/>
                    <a:pt x="739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48;p27">
              <a:extLst>
                <a:ext uri="{FF2B5EF4-FFF2-40B4-BE49-F238E27FC236}">
                  <a16:creationId xmlns:a16="http://schemas.microsoft.com/office/drawing/2014/main" id="{3412A3DC-9D85-EFFE-B814-2A02C518883F}"/>
                </a:ext>
              </a:extLst>
            </p:cNvPr>
            <p:cNvSpPr/>
            <p:nvPr/>
          </p:nvSpPr>
          <p:spPr>
            <a:xfrm>
              <a:off x="8601500" y="4472825"/>
              <a:ext cx="229500" cy="180475"/>
            </a:xfrm>
            <a:custGeom>
              <a:avLst/>
              <a:gdLst/>
              <a:ahLst/>
              <a:cxnLst/>
              <a:rect l="l" t="t" r="r" b="b"/>
              <a:pathLst>
                <a:path w="9180" h="7219" extrusionOk="0">
                  <a:moveTo>
                    <a:pt x="2962" y="1"/>
                  </a:moveTo>
                  <a:cubicBezTo>
                    <a:pt x="2597" y="1"/>
                    <a:pt x="2266" y="81"/>
                    <a:pt x="1793" y="281"/>
                  </a:cubicBezTo>
                  <a:cubicBezTo>
                    <a:pt x="1003" y="646"/>
                    <a:pt x="304" y="1345"/>
                    <a:pt x="152" y="2226"/>
                  </a:cubicBezTo>
                  <a:cubicBezTo>
                    <a:pt x="0" y="3138"/>
                    <a:pt x="517" y="4050"/>
                    <a:pt x="1064" y="4780"/>
                  </a:cubicBezTo>
                  <a:cubicBezTo>
                    <a:pt x="2387" y="6327"/>
                    <a:pt x="4407" y="7219"/>
                    <a:pt x="6417" y="7219"/>
                  </a:cubicBezTo>
                  <a:cubicBezTo>
                    <a:pt x="6854" y="7219"/>
                    <a:pt x="7291" y="7177"/>
                    <a:pt x="7721" y="7090"/>
                  </a:cubicBezTo>
                  <a:cubicBezTo>
                    <a:pt x="8116" y="7029"/>
                    <a:pt x="8450" y="6907"/>
                    <a:pt x="8724" y="6634"/>
                  </a:cubicBezTo>
                  <a:cubicBezTo>
                    <a:pt x="9180" y="6147"/>
                    <a:pt x="9088" y="5388"/>
                    <a:pt x="8876" y="4749"/>
                  </a:cubicBezTo>
                  <a:cubicBezTo>
                    <a:pt x="8177" y="2470"/>
                    <a:pt x="6170" y="646"/>
                    <a:pt x="3800" y="99"/>
                  </a:cubicBezTo>
                  <a:cubicBezTo>
                    <a:pt x="3469" y="37"/>
                    <a:pt x="3208" y="1"/>
                    <a:pt x="2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49;p27">
              <a:extLst>
                <a:ext uri="{FF2B5EF4-FFF2-40B4-BE49-F238E27FC236}">
                  <a16:creationId xmlns:a16="http://schemas.microsoft.com/office/drawing/2014/main" id="{3FAEF070-B35F-0430-5DDA-53B06C15D3CE}"/>
                </a:ext>
              </a:extLst>
            </p:cNvPr>
            <p:cNvSpPr/>
            <p:nvPr/>
          </p:nvSpPr>
          <p:spPr>
            <a:xfrm>
              <a:off x="8694950" y="4474525"/>
              <a:ext cx="3075" cy="775"/>
            </a:xfrm>
            <a:custGeom>
              <a:avLst/>
              <a:gdLst/>
              <a:ahLst/>
              <a:cxnLst/>
              <a:rect l="l" t="t" r="r" b="b"/>
              <a:pathLst>
                <a:path w="123" h="31" extrusionOk="0">
                  <a:moveTo>
                    <a:pt x="1" y="0"/>
                  </a:moveTo>
                  <a:lnTo>
                    <a:pt x="40" y="10"/>
                  </a:lnTo>
                  <a:lnTo>
                    <a:pt x="40" y="10"/>
                  </a:lnTo>
                  <a:cubicBezTo>
                    <a:pt x="28" y="0"/>
                    <a:pt x="22" y="0"/>
                    <a:pt x="1" y="0"/>
                  </a:cubicBezTo>
                  <a:close/>
                  <a:moveTo>
                    <a:pt x="40" y="10"/>
                  </a:moveTo>
                  <a:cubicBezTo>
                    <a:pt x="45" y="15"/>
                    <a:pt x="52" y="21"/>
                    <a:pt x="62" y="31"/>
                  </a:cubicBezTo>
                  <a:lnTo>
                    <a:pt x="122" y="31"/>
                  </a:lnTo>
                  <a:lnTo>
                    <a:pt x="40"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50;p27">
              <a:extLst>
                <a:ext uri="{FF2B5EF4-FFF2-40B4-BE49-F238E27FC236}">
                  <a16:creationId xmlns:a16="http://schemas.microsoft.com/office/drawing/2014/main" id="{ACD0DD21-78DF-AD1B-67F3-592EBC8ADC81}"/>
                </a:ext>
              </a:extLst>
            </p:cNvPr>
            <p:cNvSpPr/>
            <p:nvPr/>
          </p:nvSpPr>
          <p:spPr>
            <a:xfrm>
              <a:off x="8048300" y="4345350"/>
              <a:ext cx="243950" cy="81975"/>
            </a:xfrm>
            <a:custGeom>
              <a:avLst/>
              <a:gdLst/>
              <a:ahLst/>
              <a:cxnLst/>
              <a:rect l="l" t="t" r="r" b="b"/>
              <a:pathLst>
                <a:path w="9758" h="3279" extrusionOk="0">
                  <a:moveTo>
                    <a:pt x="9757" y="0"/>
                  </a:moveTo>
                  <a:cubicBezTo>
                    <a:pt x="6626" y="1277"/>
                    <a:pt x="3344" y="2128"/>
                    <a:pt x="0" y="2584"/>
                  </a:cubicBezTo>
                  <a:cubicBezTo>
                    <a:pt x="891" y="3039"/>
                    <a:pt x="1993" y="3279"/>
                    <a:pt x="3152" y="3279"/>
                  </a:cubicBezTo>
                  <a:cubicBezTo>
                    <a:pt x="5551" y="3279"/>
                    <a:pt x="8200" y="2254"/>
                    <a:pt x="97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51;p27">
              <a:extLst>
                <a:ext uri="{FF2B5EF4-FFF2-40B4-BE49-F238E27FC236}">
                  <a16:creationId xmlns:a16="http://schemas.microsoft.com/office/drawing/2014/main" id="{7A4AF5D0-E8DE-1F0D-0470-03E23B405F10}"/>
                </a:ext>
              </a:extLst>
            </p:cNvPr>
            <p:cNvSpPr/>
            <p:nvPr/>
          </p:nvSpPr>
          <p:spPr>
            <a:xfrm>
              <a:off x="8086275" y="3799750"/>
              <a:ext cx="155800" cy="169475"/>
            </a:xfrm>
            <a:custGeom>
              <a:avLst/>
              <a:gdLst/>
              <a:ahLst/>
              <a:cxnLst/>
              <a:rect l="l" t="t" r="r" b="b"/>
              <a:pathLst>
                <a:path w="6232" h="6779" extrusionOk="0">
                  <a:moveTo>
                    <a:pt x="4743" y="0"/>
                  </a:moveTo>
                  <a:cubicBezTo>
                    <a:pt x="4256" y="0"/>
                    <a:pt x="3740" y="91"/>
                    <a:pt x="3284" y="243"/>
                  </a:cubicBezTo>
                  <a:cubicBezTo>
                    <a:pt x="2037" y="669"/>
                    <a:pt x="973" y="1641"/>
                    <a:pt x="487" y="2888"/>
                  </a:cubicBezTo>
                  <a:cubicBezTo>
                    <a:pt x="1" y="4164"/>
                    <a:pt x="62" y="5593"/>
                    <a:pt x="700" y="6778"/>
                  </a:cubicBezTo>
                  <a:cubicBezTo>
                    <a:pt x="1217" y="5076"/>
                    <a:pt x="2129" y="3496"/>
                    <a:pt x="3436" y="2432"/>
                  </a:cubicBezTo>
                  <a:cubicBezTo>
                    <a:pt x="3679" y="2249"/>
                    <a:pt x="3891" y="2097"/>
                    <a:pt x="4165" y="2097"/>
                  </a:cubicBezTo>
                  <a:cubicBezTo>
                    <a:pt x="4439" y="2097"/>
                    <a:pt x="4743" y="2280"/>
                    <a:pt x="4743" y="2553"/>
                  </a:cubicBezTo>
                  <a:cubicBezTo>
                    <a:pt x="4743" y="2796"/>
                    <a:pt x="4560" y="3131"/>
                    <a:pt x="4773" y="3252"/>
                  </a:cubicBezTo>
                  <a:cubicBezTo>
                    <a:pt x="4801" y="3264"/>
                    <a:pt x="4830" y="3269"/>
                    <a:pt x="4858" y="3269"/>
                  </a:cubicBezTo>
                  <a:cubicBezTo>
                    <a:pt x="4981" y="3269"/>
                    <a:pt x="5100" y="3174"/>
                    <a:pt x="5198" y="3100"/>
                  </a:cubicBezTo>
                  <a:cubicBezTo>
                    <a:pt x="5502" y="2796"/>
                    <a:pt x="5806" y="2492"/>
                    <a:pt x="5958" y="2097"/>
                  </a:cubicBezTo>
                  <a:cubicBezTo>
                    <a:pt x="6141" y="1733"/>
                    <a:pt x="6232" y="1277"/>
                    <a:pt x="6019" y="881"/>
                  </a:cubicBezTo>
                  <a:cubicBezTo>
                    <a:pt x="5806" y="395"/>
                    <a:pt x="5259" y="0"/>
                    <a:pt x="474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52;p27">
              <a:extLst>
                <a:ext uri="{FF2B5EF4-FFF2-40B4-BE49-F238E27FC236}">
                  <a16:creationId xmlns:a16="http://schemas.microsoft.com/office/drawing/2014/main" id="{0A91C8FB-C244-C421-99C1-8D3B1AC6BB99}"/>
                </a:ext>
              </a:extLst>
            </p:cNvPr>
            <p:cNvSpPr/>
            <p:nvPr/>
          </p:nvSpPr>
          <p:spPr>
            <a:xfrm>
              <a:off x="8167600" y="3803525"/>
              <a:ext cx="775" cy="25"/>
            </a:xfrm>
            <a:custGeom>
              <a:avLst/>
              <a:gdLst/>
              <a:ahLst/>
              <a:cxnLst/>
              <a:rect l="l" t="t" r="r" b="b"/>
              <a:pathLst>
                <a:path w="31" h="1" extrusionOk="0">
                  <a:moveTo>
                    <a:pt x="0" y="1"/>
                  </a:moveTo>
                  <a:lnTo>
                    <a:pt x="31" y="1"/>
                  </a:lnTo>
                  <a:lnTo>
                    <a:pt x="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53;p27">
              <a:extLst>
                <a:ext uri="{FF2B5EF4-FFF2-40B4-BE49-F238E27FC236}">
                  <a16:creationId xmlns:a16="http://schemas.microsoft.com/office/drawing/2014/main" id="{9D648C6F-2ACB-C075-A7E5-60F63B65D358}"/>
                </a:ext>
              </a:extLst>
            </p:cNvPr>
            <p:cNvSpPr/>
            <p:nvPr/>
          </p:nvSpPr>
          <p:spPr>
            <a:xfrm>
              <a:off x="7951025" y="4057775"/>
              <a:ext cx="143650" cy="92975"/>
            </a:xfrm>
            <a:custGeom>
              <a:avLst/>
              <a:gdLst/>
              <a:ahLst/>
              <a:cxnLst/>
              <a:rect l="l" t="t" r="r" b="b"/>
              <a:pathLst>
                <a:path w="5746" h="3719" extrusionOk="0">
                  <a:moveTo>
                    <a:pt x="3874" y="0"/>
                  </a:moveTo>
                  <a:cubicBezTo>
                    <a:pt x="3554" y="0"/>
                    <a:pt x="3234" y="35"/>
                    <a:pt x="2918" y="105"/>
                  </a:cubicBezTo>
                  <a:cubicBezTo>
                    <a:pt x="1247" y="621"/>
                    <a:pt x="487" y="1776"/>
                    <a:pt x="31" y="3479"/>
                  </a:cubicBezTo>
                  <a:cubicBezTo>
                    <a:pt x="31" y="3570"/>
                    <a:pt x="0" y="3631"/>
                    <a:pt x="92" y="3661"/>
                  </a:cubicBezTo>
                  <a:cubicBezTo>
                    <a:pt x="119" y="3702"/>
                    <a:pt x="153" y="3719"/>
                    <a:pt x="184" y="3719"/>
                  </a:cubicBezTo>
                  <a:cubicBezTo>
                    <a:pt x="222" y="3719"/>
                    <a:pt x="257" y="3694"/>
                    <a:pt x="274" y="3661"/>
                  </a:cubicBezTo>
                  <a:cubicBezTo>
                    <a:pt x="1976" y="2749"/>
                    <a:pt x="3739" y="1807"/>
                    <a:pt x="5441" y="895"/>
                  </a:cubicBezTo>
                  <a:cubicBezTo>
                    <a:pt x="5593" y="834"/>
                    <a:pt x="5745" y="713"/>
                    <a:pt x="5715" y="561"/>
                  </a:cubicBezTo>
                  <a:cubicBezTo>
                    <a:pt x="5715" y="409"/>
                    <a:pt x="5502" y="317"/>
                    <a:pt x="5411" y="257"/>
                  </a:cubicBezTo>
                  <a:cubicBezTo>
                    <a:pt x="4905" y="88"/>
                    <a:pt x="4389" y="0"/>
                    <a:pt x="387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54;p27">
              <a:extLst>
                <a:ext uri="{FF2B5EF4-FFF2-40B4-BE49-F238E27FC236}">
                  <a16:creationId xmlns:a16="http://schemas.microsoft.com/office/drawing/2014/main" id="{BBA6BBD2-D4A9-6A5E-0BEA-2F4836E63082}"/>
                </a:ext>
              </a:extLst>
            </p:cNvPr>
            <p:cNvSpPr/>
            <p:nvPr/>
          </p:nvSpPr>
          <p:spPr>
            <a:xfrm>
              <a:off x="7702550" y="3495100"/>
              <a:ext cx="1194575" cy="1189175"/>
            </a:xfrm>
            <a:custGeom>
              <a:avLst/>
              <a:gdLst/>
              <a:ahLst/>
              <a:cxnLst/>
              <a:rect l="l" t="t" r="r" b="b"/>
              <a:pathLst>
                <a:path w="47783" h="47567" extrusionOk="0">
                  <a:moveTo>
                    <a:pt x="38529" y="1"/>
                  </a:moveTo>
                  <a:cubicBezTo>
                    <a:pt x="29115" y="1"/>
                    <a:pt x="24195" y="5621"/>
                    <a:pt x="24195" y="5621"/>
                  </a:cubicBezTo>
                  <a:cubicBezTo>
                    <a:pt x="19757" y="5621"/>
                    <a:pt x="19028" y="9238"/>
                    <a:pt x="19028" y="9238"/>
                  </a:cubicBezTo>
                  <a:cubicBezTo>
                    <a:pt x="11702" y="12399"/>
                    <a:pt x="11702" y="19481"/>
                    <a:pt x="11702" y="19481"/>
                  </a:cubicBezTo>
                  <a:cubicBezTo>
                    <a:pt x="11702" y="19481"/>
                    <a:pt x="7599" y="23980"/>
                    <a:pt x="6140" y="27657"/>
                  </a:cubicBezTo>
                  <a:cubicBezTo>
                    <a:pt x="4711" y="31396"/>
                    <a:pt x="6140" y="32673"/>
                    <a:pt x="6140" y="32673"/>
                  </a:cubicBezTo>
                  <a:cubicBezTo>
                    <a:pt x="6140" y="32673"/>
                    <a:pt x="1064" y="34040"/>
                    <a:pt x="3404" y="41822"/>
                  </a:cubicBezTo>
                  <a:cubicBezTo>
                    <a:pt x="3404" y="41822"/>
                    <a:pt x="1246" y="43190"/>
                    <a:pt x="0" y="47566"/>
                  </a:cubicBezTo>
                  <a:cubicBezTo>
                    <a:pt x="1033" y="46016"/>
                    <a:pt x="2492" y="44709"/>
                    <a:pt x="4195" y="43919"/>
                  </a:cubicBezTo>
                  <a:cubicBezTo>
                    <a:pt x="4590" y="43737"/>
                    <a:pt x="5046" y="43554"/>
                    <a:pt x="5167" y="43129"/>
                  </a:cubicBezTo>
                  <a:cubicBezTo>
                    <a:pt x="5258" y="42794"/>
                    <a:pt x="5076" y="42399"/>
                    <a:pt x="4894" y="42065"/>
                  </a:cubicBezTo>
                  <a:cubicBezTo>
                    <a:pt x="4012" y="40363"/>
                    <a:pt x="3526" y="38326"/>
                    <a:pt x="4164" y="36502"/>
                  </a:cubicBezTo>
                  <a:cubicBezTo>
                    <a:pt x="4714" y="34931"/>
                    <a:pt x="6257" y="33698"/>
                    <a:pt x="7860" y="33698"/>
                  </a:cubicBezTo>
                  <a:cubicBezTo>
                    <a:pt x="8117" y="33698"/>
                    <a:pt x="8376" y="33730"/>
                    <a:pt x="8632" y="33797"/>
                  </a:cubicBezTo>
                  <a:cubicBezTo>
                    <a:pt x="6839" y="31426"/>
                    <a:pt x="6444" y="27992"/>
                    <a:pt x="7660" y="25256"/>
                  </a:cubicBezTo>
                  <a:cubicBezTo>
                    <a:pt x="8906" y="22521"/>
                    <a:pt x="11733" y="20575"/>
                    <a:pt x="14712" y="20393"/>
                  </a:cubicBezTo>
                  <a:cubicBezTo>
                    <a:pt x="13435" y="18539"/>
                    <a:pt x="13344" y="15925"/>
                    <a:pt x="14529" y="14010"/>
                  </a:cubicBezTo>
                  <a:cubicBezTo>
                    <a:pt x="15583" y="12281"/>
                    <a:pt x="17549" y="11224"/>
                    <a:pt x="19553" y="11224"/>
                  </a:cubicBezTo>
                  <a:cubicBezTo>
                    <a:pt x="19803" y="11224"/>
                    <a:pt x="20054" y="11240"/>
                    <a:pt x="20304" y="11274"/>
                  </a:cubicBezTo>
                  <a:cubicBezTo>
                    <a:pt x="19940" y="9998"/>
                    <a:pt x="20426" y="8478"/>
                    <a:pt x="21490" y="7657"/>
                  </a:cubicBezTo>
                  <a:cubicBezTo>
                    <a:pt x="22043" y="7246"/>
                    <a:pt x="22744" y="7041"/>
                    <a:pt x="23448" y="7041"/>
                  </a:cubicBezTo>
                  <a:cubicBezTo>
                    <a:pt x="24098" y="7041"/>
                    <a:pt x="24749" y="7216"/>
                    <a:pt x="25289" y="7566"/>
                  </a:cubicBezTo>
                  <a:cubicBezTo>
                    <a:pt x="25824" y="5626"/>
                    <a:pt x="30580" y="839"/>
                    <a:pt x="38285" y="839"/>
                  </a:cubicBezTo>
                  <a:cubicBezTo>
                    <a:pt x="41082" y="839"/>
                    <a:pt x="44268" y="1470"/>
                    <a:pt x="47782" y="3098"/>
                  </a:cubicBezTo>
                  <a:lnTo>
                    <a:pt x="47782" y="3007"/>
                  </a:lnTo>
                  <a:cubicBezTo>
                    <a:pt x="47782" y="3007"/>
                    <a:pt x="47782" y="3007"/>
                    <a:pt x="47782" y="3007"/>
                  </a:cubicBezTo>
                  <a:cubicBezTo>
                    <a:pt x="47758" y="3007"/>
                    <a:pt x="46215" y="1088"/>
                    <a:pt x="44013" y="605"/>
                  </a:cubicBezTo>
                  <a:cubicBezTo>
                    <a:pt x="42043" y="181"/>
                    <a:pt x="40214" y="1"/>
                    <a:pt x="3852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55;p27">
              <a:extLst>
                <a:ext uri="{FF2B5EF4-FFF2-40B4-BE49-F238E27FC236}">
                  <a16:creationId xmlns:a16="http://schemas.microsoft.com/office/drawing/2014/main" id="{72EB06B4-6B94-CC78-C8B3-54480FF21F87}"/>
                </a:ext>
              </a:extLst>
            </p:cNvPr>
            <p:cNvSpPr/>
            <p:nvPr/>
          </p:nvSpPr>
          <p:spPr>
            <a:xfrm>
              <a:off x="8194950" y="4964650"/>
              <a:ext cx="419475" cy="178600"/>
            </a:xfrm>
            <a:custGeom>
              <a:avLst/>
              <a:gdLst/>
              <a:ahLst/>
              <a:cxnLst/>
              <a:rect l="l" t="t" r="r" b="b"/>
              <a:pathLst>
                <a:path w="16779" h="7144" extrusionOk="0">
                  <a:moveTo>
                    <a:pt x="16779" y="0"/>
                  </a:moveTo>
                  <a:lnTo>
                    <a:pt x="16779" y="0"/>
                  </a:lnTo>
                  <a:cubicBezTo>
                    <a:pt x="13800" y="304"/>
                    <a:pt x="10943" y="1976"/>
                    <a:pt x="9241" y="4438"/>
                  </a:cubicBezTo>
                  <a:cubicBezTo>
                    <a:pt x="8207" y="3010"/>
                    <a:pt x="6627" y="2037"/>
                    <a:pt x="4864" y="1824"/>
                  </a:cubicBezTo>
                  <a:cubicBezTo>
                    <a:pt x="4637" y="1800"/>
                    <a:pt x="4409" y="1788"/>
                    <a:pt x="4181" y="1788"/>
                  </a:cubicBezTo>
                  <a:cubicBezTo>
                    <a:pt x="2663" y="1788"/>
                    <a:pt x="1136" y="2314"/>
                    <a:pt x="0" y="3344"/>
                  </a:cubicBezTo>
                  <a:lnTo>
                    <a:pt x="487" y="3769"/>
                  </a:lnTo>
                  <a:cubicBezTo>
                    <a:pt x="1231" y="3535"/>
                    <a:pt x="2004" y="3423"/>
                    <a:pt x="2778" y="3423"/>
                  </a:cubicBezTo>
                  <a:cubicBezTo>
                    <a:pt x="5513" y="3423"/>
                    <a:pt x="8251" y="4821"/>
                    <a:pt x="9697" y="7143"/>
                  </a:cubicBezTo>
                  <a:cubicBezTo>
                    <a:pt x="12402" y="5168"/>
                    <a:pt x="14590" y="2584"/>
                    <a:pt x="167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56;p27">
              <a:extLst>
                <a:ext uri="{FF2B5EF4-FFF2-40B4-BE49-F238E27FC236}">
                  <a16:creationId xmlns:a16="http://schemas.microsoft.com/office/drawing/2014/main" id="{F47EF823-6523-7DB7-BE3D-35DECFC3CD02}"/>
                </a:ext>
              </a:extLst>
            </p:cNvPr>
            <p:cNvSpPr/>
            <p:nvPr/>
          </p:nvSpPr>
          <p:spPr>
            <a:xfrm>
              <a:off x="7825650" y="4944900"/>
              <a:ext cx="310800" cy="316900"/>
            </a:xfrm>
            <a:custGeom>
              <a:avLst/>
              <a:gdLst/>
              <a:ahLst/>
              <a:cxnLst/>
              <a:rect l="l" t="t" r="r" b="b"/>
              <a:pathLst>
                <a:path w="12432" h="12676" extrusionOk="0">
                  <a:moveTo>
                    <a:pt x="152" y="0"/>
                  </a:moveTo>
                  <a:lnTo>
                    <a:pt x="0" y="304"/>
                  </a:lnTo>
                  <a:cubicBezTo>
                    <a:pt x="426" y="3404"/>
                    <a:pt x="1854" y="6383"/>
                    <a:pt x="4104" y="8602"/>
                  </a:cubicBezTo>
                  <a:cubicBezTo>
                    <a:pt x="6353" y="10821"/>
                    <a:pt x="9301" y="12310"/>
                    <a:pt x="12432" y="12675"/>
                  </a:cubicBezTo>
                  <a:cubicBezTo>
                    <a:pt x="7386" y="9484"/>
                    <a:pt x="2584" y="5471"/>
                    <a:pt x="15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57;p27">
              <a:extLst>
                <a:ext uri="{FF2B5EF4-FFF2-40B4-BE49-F238E27FC236}">
                  <a16:creationId xmlns:a16="http://schemas.microsoft.com/office/drawing/2014/main" id="{05CC8042-C99D-A2D9-2C17-CADCBBA89594}"/>
                </a:ext>
              </a:extLst>
            </p:cNvPr>
            <p:cNvSpPr/>
            <p:nvPr/>
          </p:nvSpPr>
          <p:spPr>
            <a:xfrm>
              <a:off x="8169875" y="4542150"/>
              <a:ext cx="446850" cy="406250"/>
            </a:xfrm>
            <a:custGeom>
              <a:avLst/>
              <a:gdLst/>
              <a:ahLst/>
              <a:cxnLst/>
              <a:rect l="l" t="t" r="r" b="b"/>
              <a:pathLst>
                <a:path w="17874" h="16250" extrusionOk="0">
                  <a:moveTo>
                    <a:pt x="15776" y="0"/>
                  </a:moveTo>
                  <a:cubicBezTo>
                    <a:pt x="16019" y="2189"/>
                    <a:pt x="16049" y="4438"/>
                    <a:pt x="16049" y="6627"/>
                  </a:cubicBezTo>
                  <a:cubicBezTo>
                    <a:pt x="16049" y="8147"/>
                    <a:pt x="15988" y="9788"/>
                    <a:pt x="15198" y="11064"/>
                  </a:cubicBezTo>
                  <a:cubicBezTo>
                    <a:pt x="14347" y="12402"/>
                    <a:pt x="12919" y="13162"/>
                    <a:pt x="11429" y="13679"/>
                  </a:cubicBezTo>
                  <a:cubicBezTo>
                    <a:pt x="8872" y="14505"/>
                    <a:pt x="6183" y="14629"/>
                    <a:pt x="3493" y="14629"/>
                  </a:cubicBezTo>
                  <a:cubicBezTo>
                    <a:pt x="3018" y="14629"/>
                    <a:pt x="2542" y="14625"/>
                    <a:pt x="2067" y="14621"/>
                  </a:cubicBezTo>
                  <a:lnTo>
                    <a:pt x="0" y="14560"/>
                  </a:lnTo>
                  <a:lnTo>
                    <a:pt x="0" y="14560"/>
                  </a:lnTo>
                  <a:cubicBezTo>
                    <a:pt x="2661" y="15456"/>
                    <a:pt x="5400" y="16249"/>
                    <a:pt x="8192" y="16249"/>
                  </a:cubicBezTo>
                  <a:cubicBezTo>
                    <a:pt x="8430" y="16249"/>
                    <a:pt x="8668" y="16244"/>
                    <a:pt x="8906" y="16232"/>
                  </a:cubicBezTo>
                  <a:cubicBezTo>
                    <a:pt x="11946" y="16080"/>
                    <a:pt x="15107" y="14712"/>
                    <a:pt x="16657" y="12068"/>
                  </a:cubicBezTo>
                  <a:cubicBezTo>
                    <a:pt x="17660" y="10274"/>
                    <a:pt x="17873" y="8086"/>
                    <a:pt x="17569" y="5988"/>
                  </a:cubicBezTo>
                  <a:cubicBezTo>
                    <a:pt x="17265" y="3891"/>
                    <a:pt x="16505" y="1915"/>
                    <a:pt x="1577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58;p27">
              <a:extLst>
                <a:ext uri="{FF2B5EF4-FFF2-40B4-BE49-F238E27FC236}">
                  <a16:creationId xmlns:a16="http://schemas.microsoft.com/office/drawing/2014/main" id="{945C3C3C-F07C-CA7E-7725-6F13844C6137}"/>
                </a:ext>
              </a:extLst>
            </p:cNvPr>
            <p:cNvSpPr/>
            <p:nvPr/>
          </p:nvSpPr>
          <p:spPr>
            <a:xfrm>
              <a:off x="8117450" y="4412975"/>
              <a:ext cx="545625" cy="208825"/>
            </a:xfrm>
            <a:custGeom>
              <a:avLst/>
              <a:gdLst/>
              <a:ahLst/>
              <a:cxnLst/>
              <a:rect l="l" t="t" r="r" b="b"/>
              <a:pathLst>
                <a:path w="21825" h="8353" extrusionOk="0">
                  <a:moveTo>
                    <a:pt x="21824" y="0"/>
                  </a:moveTo>
                  <a:cubicBezTo>
                    <a:pt x="19423" y="304"/>
                    <a:pt x="17204" y="1429"/>
                    <a:pt x="15168" y="2736"/>
                  </a:cubicBezTo>
                  <a:cubicBezTo>
                    <a:pt x="13101" y="4012"/>
                    <a:pt x="11155" y="5502"/>
                    <a:pt x="8997" y="6566"/>
                  </a:cubicBezTo>
                  <a:cubicBezTo>
                    <a:pt x="7204" y="7450"/>
                    <a:pt x="3900" y="8040"/>
                    <a:pt x="1404" y="8040"/>
                  </a:cubicBezTo>
                  <a:cubicBezTo>
                    <a:pt x="896" y="8040"/>
                    <a:pt x="422" y="8015"/>
                    <a:pt x="0" y="7964"/>
                  </a:cubicBezTo>
                  <a:lnTo>
                    <a:pt x="0" y="7964"/>
                  </a:lnTo>
                  <a:cubicBezTo>
                    <a:pt x="1269" y="8225"/>
                    <a:pt x="2564" y="8353"/>
                    <a:pt x="3860" y="8353"/>
                  </a:cubicBezTo>
                  <a:cubicBezTo>
                    <a:pt x="7995" y="8353"/>
                    <a:pt x="12139" y="7051"/>
                    <a:pt x="15471" y="4620"/>
                  </a:cubicBezTo>
                  <a:cubicBezTo>
                    <a:pt x="17599" y="3070"/>
                    <a:pt x="19453" y="1094"/>
                    <a:pt x="218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59;p27">
              <a:extLst>
                <a:ext uri="{FF2B5EF4-FFF2-40B4-BE49-F238E27FC236}">
                  <a16:creationId xmlns:a16="http://schemas.microsoft.com/office/drawing/2014/main" id="{6CBAF7D3-9553-EDA7-5F3D-38474495BE59}"/>
                </a:ext>
              </a:extLst>
            </p:cNvPr>
            <p:cNvSpPr/>
            <p:nvPr/>
          </p:nvSpPr>
          <p:spPr>
            <a:xfrm>
              <a:off x="8569575" y="3732875"/>
              <a:ext cx="296725" cy="75200"/>
            </a:xfrm>
            <a:custGeom>
              <a:avLst/>
              <a:gdLst/>
              <a:ahLst/>
              <a:cxnLst/>
              <a:rect l="l" t="t" r="r" b="b"/>
              <a:pathLst>
                <a:path w="11869" h="3008" extrusionOk="0">
                  <a:moveTo>
                    <a:pt x="578" y="0"/>
                  </a:moveTo>
                  <a:lnTo>
                    <a:pt x="578" y="0"/>
                  </a:lnTo>
                  <a:cubicBezTo>
                    <a:pt x="578" y="0"/>
                    <a:pt x="1" y="1459"/>
                    <a:pt x="3010" y="2614"/>
                  </a:cubicBezTo>
                  <a:cubicBezTo>
                    <a:pt x="3784" y="2907"/>
                    <a:pt x="4448" y="3008"/>
                    <a:pt x="5048" y="3008"/>
                  </a:cubicBezTo>
                  <a:cubicBezTo>
                    <a:pt x="6405" y="3008"/>
                    <a:pt x="7441" y="2491"/>
                    <a:pt x="8710" y="2491"/>
                  </a:cubicBezTo>
                  <a:cubicBezTo>
                    <a:pt x="9040" y="2491"/>
                    <a:pt x="9386" y="2526"/>
                    <a:pt x="9758" y="2614"/>
                  </a:cubicBezTo>
                  <a:cubicBezTo>
                    <a:pt x="10568" y="2797"/>
                    <a:pt x="11044" y="2857"/>
                    <a:pt x="11319" y="2857"/>
                  </a:cubicBezTo>
                  <a:cubicBezTo>
                    <a:pt x="11868" y="2857"/>
                    <a:pt x="11612" y="2614"/>
                    <a:pt x="11612" y="2614"/>
                  </a:cubicBezTo>
                  <a:cubicBezTo>
                    <a:pt x="11612" y="2614"/>
                    <a:pt x="10987" y="1077"/>
                    <a:pt x="8500" y="1077"/>
                  </a:cubicBezTo>
                  <a:cubicBezTo>
                    <a:pt x="8189" y="1077"/>
                    <a:pt x="7849" y="1101"/>
                    <a:pt x="7478" y="1155"/>
                  </a:cubicBezTo>
                  <a:cubicBezTo>
                    <a:pt x="7034" y="1224"/>
                    <a:pt x="6586" y="1254"/>
                    <a:pt x="6142" y="1254"/>
                  </a:cubicBezTo>
                  <a:cubicBezTo>
                    <a:pt x="3269" y="1254"/>
                    <a:pt x="578" y="0"/>
                    <a:pt x="57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60;p27">
              <a:extLst>
                <a:ext uri="{FF2B5EF4-FFF2-40B4-BE49-F238E27FC236}">
                  <a16:creationId xmlns:a16="http://schemas.microsoft.com/office/drawing/2014/main" id="{091B09BB-ACCF-4144-D2BB-33F76155F873}"/>
                </a:ext>
              </a:extLst>
            </p:cNvPr>
            <p:cNvSpPr/>
            <p:nvPr/>
          </p:nvSpPr>
          <p:spPr>
            <a:xfrm>
              <a:off x="8552100" y="5638675"/>
              <a:ext cx="319175" cy="91300"/>
            </a:xfrm>
            <a:custGeom>
              <a:avLst/>
              <a:gdLst/>
              <a:ahLst/>
              <a:cxnLst/>
              <a:rect l="l" t="t" r="r" b="b"/>
              <a:pathLst>
                <a:path w="12767" h="3652" extrusionOk="0">
                  <a:moveTo>
                    <a:pt x="12767" y="0"/>
                  </a:moveTo>
                  <a:lnTo>
                    <a:pt x="12767" y="0"/>
                  </a:lnTo>
                  <a:cubicBezTo>
                    <a:pt x="12766" y="1"/>
                    <a:pt x="10448" y="1809"/>
                    <a:pt x="5491" y="1809"/>
                  </a:cubicBezTo>
                  <a:cubicBezTo>
                    <a:pt x="3927" y="1809"/>
                    <a:pt x="2100" y="1629"/>
                    <a:pt x="0" y="1155"/>
                  </a:cubicBezTo>
                  <a:lnTo>
                    <a:pt x="0" y="1155"/>
                  </a:lnTo>
                  <a:cubicBezTo>
                    <a:pt x="1" y="1156"/>
                    <a:pt x="2120" y="3652"/>
                    <a:pt x="6017" y="3652"/>
                  </a:cubicBezTo>
                  <a:cubicBezTo>
                    <a:pt x="6108" y="3652"/>
                    <a:pt x="6200" y="3651"/>
                    <a:pt x="6292" y="3648"/>
                  </a:cubicBezTo>
                  <a:cubicBezTo>
                    <a:pt x="10304" y="3587"/>
                    <a:pt x="12766" y="1"/>
                    <a:pt x="1276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61;p27">
              <a:extLst>
                <a:ext uri="{FF2B5EF4-FFF2-40B4-BE49-F238E27FC236}">
                  <a16:creationId xmlns:a16="http://schemas.microsoft.com/office/drawing/2014/main" id="{E9C0D0A9-22BD-4FDD-9296-449E9EF7D0D2}"/>
                </a:ext>
              </a:extLst>
            </p:cNvPr>
            <p:cNvSpPr/>
            <p:nvPr/>
          </p:nvSpPr>
          <p:spPr>
            <a:xfrm>
              <a:off x="8916850" y="3491300"/>
              <a:ext cx="1279675" cy="2666075"/>
            </a:xfrm>
            <a:custGeom>
              <a:avLst/>
              <a:gdLst/>
              <a:ahLst/>
              <a:cxnLst/>
              <a:rect l="l" t="t" r="r" b="b"/>
              <a:pathLst>
                <a:path w="51187" h="106643" extrusionOk="0">
                  <a:moveTo>
                    <a:pt x="9721" y="1"/>
                  </a:moveTo>
                  <a:cubicBezTo>
                    <a:pt x="8033" y="1"/>
                    <a:pt x="6200" y="181"/>
                    <a:pt x="4225" y="605"/>
                  </a:cubicBezTo>
                  <a:cubicBezTo>
                    <a:pt x="2067" y="1061"/>
                    <a:pt x="456" y="3007"/>
                    <a:pt x="517" y="3007"/>
                  </a:cubicBezTo>
                  <a:lnTo>
                    <a:pt x="517" y="78084"/>
                  </a:lnTo>
                  <a:cubicBezTo>
                    <a:pt x="517" y="78084"/>
                    <a:pt x="0" y="99026"/>
                    <a:pt x="2554" y="103768"/>
                  </a:cubicBezTo>
                  <a:cubicBezTo>
                    <a:pt x="3768" y="106051"/>
                    <a:pt x="7118" y="106643"/>
                    <a:pt x="10265" y="106643"/>
                  </a:cubicBezTo>
                  <a:cubicBezTo>
                    <a:pt x="13655" y="106643"/>
                    <a:pt x="16809" y="105956"/>
                    <a:pt x="16809" y="105956"/>
                  </a:cubicBezTo>
                  <a:cubicBezTo>
                    <a:pt x="25806" y="104710"/>
                    <a:pt x="26688" y="99026"/>
                    <a:pt x="26688" y="99026"/>
                  </a:cubicBezTo>
                  <a:cubicBezTo>
                    <a:pt x="37843" y="95987"/>
                    <a:pt x="42311" y="78722"/>
                    <a:pt x="42311" y="78722"/>
                  </a:cubicBezTo>
                  <a:cubicBezTo>
                    <a:pt x="47357" y="74467"/>
                    <a:pt x="45138" y="69087"/>
                    <a:pt x="45138" y="69087"/>
                  </a:cubicBezTo>
                  <a:cubicBezTo>
                    <a:pt x="47995" y="66868"/>
                    <a:pt x="48481" y="62126"/>
                    <a:pt x="48481" y="62126"/>
                  </a:cubicBezTo>
                  <a:cubicBezTo>
                    <a:pt x="51187" y="45773"/>
                    <a:pt x="44834" y="41822"/>
                    <a:pt x="44834" y="41822"/>
                  </a:cubicBezTo>
                  <a:cubicBezTo>
                    <a:pt x="47205" y="34040"/>
                    <a:pt x="42098" y="32673"/>
                    <a:pt x="42098" y="32673"/>
                  </a:cubicBezTo>
                  <a:cubicBezTo>
                    <a:pt x="42098" y="32673"/>
                    <a:pt x="43557" y="31396"/>
                    <a:pt x="42098" y="27657"/>
                  </a:cubicBezTo>
                  <a:cubicBezTo>
                    <a:pt x="40670" y="23980"/>
                    <a:pt x="36566" y="19481"/>
                    <a:pt x="36566" y="19481"/>
                  </a:cubicBezTo>
                  <a:cubicBezTo>
                    <a:pt x="36566" y="19481"/>
                    <a:pt x="36566" y="12399"/>
                    <a:pt x="29241" y="9238"/>
                  </a:cubicBezTo>
                  <a:cubicBezTo>
                    <a:pt x="29241" y="9238"/>
                    <a:pt x="28512" y="5621"/>
                    <a:pt x="24074" y="5621"/>
                  </a:cubicBezTo>
                  <a:cubicBezTo>
                    <a:pt x="24074" y="5621"/>
                    <a:pt x="19154" y="1"/>
                    <a:pt x="9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62;p27">
              <a:extLst>
                <a:ext uri="{FF2B5EF4-FFF2-40B4-BE49-F238E27FC236}">
                  <a16:creationId xmlns:a16="http://schemas.microsoft.com/office/drawing/2014/main" id="{E53550BF-1EC9-0777-9ABD-0EEA918FB08B}"/>
                </a:ext>
              </a:extLst>
            </p:cNvPr>
            <p:cNvSpPr/>
            <p:nvPr/>
          </p:nvSpPr>
          <p:spPr>
            <a:xfrm>
              <a:off x="8939650" y="5207825"/>
              <a:ext cx="1161900" cy="950325"/>
            </a:xfrm>
            <a:custGeom>
              <a:avLst/>
              <a:gdLst/>
              <a:ahLst/>
              <a:cxnLst/>
              <a:rect l="l" t="t" r="r" b="b"/>
              <a:pathLst>
                <a:path w="46476" h="38013" extrusionOk="0">
                  <a:moveTo>
                    <a:pt x="44773" y="0"/>
                  </a:moveTo>
                  <a:lnTo>
                    <a:pt x="44773" y="0"/>
                  </a:lnTo>
                  <a:cubicBezTo>
                    <a:pt x="43845" y="451"/>
                    <a:pt x="42825" y="716"/>
                    <a:pt x="41792" y="716"/>
                  </a:cubicBezTo>
                  <a:cubicBezTo>
                    <a:pt x="41641" y="716"/>
                    <a:pt x="41490" y="711"/>
                    <a:pt x="41338" y="699"/>
                  </a:cubicBezTo>
                  <a:cubicBezTo>
                    <a:pt x="41156" y="4863"/>
                    <a:pt x="40578" y="9179"/>
                    <a:pt x="38056" y="12462"/>
                  </a:cubicBezTo>
                  <a:cubicBezTo>
                    <a:pt x="36315" y="14706"/>
                    <a:pt x="34691" y="16356"/>
                    <a:pt x="32763" y="16356"/>
                  </a:cubicBezTo>
                  <a:cubicBezTo>
                    <a:pt x="31896" y="16356"/>
                    <a:pt x="30968" y="16022"/>
                    <a:pt x="29940" y="15259"/>
                  </a:cubicBezTo>
                  <a:lnTo>
                    <a:pt x="29940" y="15259"/>
                  </a:lnTo>
                  <a:cubicBezTo>
                    <a:pt x="30153" y="18025"/>
                    <a:pt x="29758" y="21824"/>
                    <a:pt x="26110" y="24408"/>
                  </a:cubicBezTo>
                  <a:cubicBezTo>
                    <a:pt x="23124" y="26521"/>
                    <a:pt x="20460" y="27223"/>
                    <a:pt x="18208" y="27223"/>
                  </a:cubicBezTo>
                  <a:cubicBezTo>
                    <a:pt x="15277" y="27223"/>
                    <a:pt x="13043" y="26036"/>
                    <a:pt x="11703" y="25228"/>
                  </a:cubicBezTo>
                  <a:lnTo>
                    <a:pt x="11703" y="25228"/>
                  </a:lnTo>
                  <a:cubicBezTo>
                    <a:pt x="11703" y="25229"/>
                    <a:pt x="12766" y="29757"/>
                    <a:pt x="9727" y="31186"/>
                  </a:cubicBezTo>
                  <a:cubicBezTo>
                    <a:pt x="8136" y="31957"/>
                    <a:pt x="6881" y="32272"/>
                    <a:pt x="5876" y="32272"/>
                  </a:cubicBezTo>
                  <a:cubicBezTo>
                    <a:pt x="1770" y="32272"/>
                    <a:pt x="1807" y="27025"/>
                    <a:pt x="0" y="26171"/>
                  </a:cubicBezTo>
                  <a:lnTo>
                    <a:pt x="0" y="26171"/>
                  </a:lnTo>
                  <a:cubicBezTo>
                    <a:pt x="304" y="30031"/>
                    <a:pt x="821" y="33526"/>
                    <a:pt x="1672" y="35137"/>
                  </a:cubicBezTo>
                  <a:cubicBezTo>
                    <a:pt x="2887" y="37420"/>
                    <a:pt x="6236" y="38012"/>
                    <a:pt x="9384" y="38012"/>
                  </a:cubicBezTo>
                  <a:cubicBezTo>
                    <a:pt x="12773" y="38012"/>
                    <a:pt x="15928" y="37326"/>
                    <a:pt x="15928" y="37326"/>
                  </a:cubicBezTo>
                  <a:cubicBezTo>
                    <a:pt x="24925" y="36080"/>
                    <a:pt x="25806" y="30396"/>
                    <a:pt x="25806" y="30396"/>
                  </a:cubicBezTo>
                  <a:cubicBezTo>
                    <a:pt x="36992" y="27356"/>
                    <a:pt x="41430" y="10091"/>
                    <a:pt x="41430" y="10091"/>
                  </a:cubicBezTo>
                  <a:cubicBezTo>
                    <a:pt x="46475" y="5836"/>
                    <a:pt x="44287" y="456"/>
                    <a:pt x="44287" y="456"/>
                  </a:cubicBezTo>
                  <a:cubicBezTo>
                    <a:pt x="44439" y="304"/>
                    <a:pt x="44621" y="152"/>
                    <a:pt x="4477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63;p27">
              <a:extLst>
                <a:ext uri="{FF2B5EF4-FFF2-40B4-BE49-F238E27FC236}">
                  <a16:creationId xmlns:a16="http://schemas.microsoft.com/office/drawing/2014/main" id="{C42543D0-82C3-8697-CD56-7A19CE6DC0EC}"/>
                </a:ext>
              </a:extLst>
            </p:cNvPr>
            <p:cNvSpPr/>
            <p:nvPr/>
          </p:nvSpPr>
          <p:spPr>
            <a:xfrm>
              <a:off x="9874300" y="4375725"/>
              <a:ext cx="130725" cy="144200"/>
            </a:xfrm>
            <a:custGeom>
              <a:avLst/>
              <a:gdLst/>
              <a:ahLst/>
              <a:cxnLst/>
              <a:rect l="l" t="t" r="r" b="b"/>
              <a:pathLst>
                <a:path w="5229" h="5768" extrusionOk="0">
                  <a:moveTo>
                    <a:pt x="3284" y="1"/>
                  </a:moveTo>
                  <a:lnTo>
                    <a:pt x="2980" y="153"/>
                  </a:lnTo>
                  <a:cubicBezTo>
                    <a:pt x="1977" y="670"/>
                    <a:pt x="1034" y="1369"/>
                    <a:pt x="274" y="2189"/>
                  </a:cubicBezTo>
                  <a:cubicBezTo>
                    <a:pt x="123" y="2311"/>
                    <a:pt x="1" y="2463"/>
                    <a:pt x="1" y="2645"/>
                  </a:cubicBezTo>
                  <a:cubicBezTo>
                    <a:pt x="1" y="2919"/>
                    <a:pt x="244" y="3101"/>
                    <a:pt x="457" y="3253"/>
                  </a:cubicBezTo>
                  <a:cubicBezTo>
                    <a:pt x="1521" y="3983"/>
                    <a:pt x="2645" y="4712"/>
                    <a:pt x="3709" y="5442"/>
                  </a:cubicBezTo>
                  <a:cubicBezTo>
                    <a:pt x="3963" y="5594"/>
                    <a:pt x="4238" y="5767"/>
                    <a:pt x="4517" y="5767"/>
                  </a:cubicBezTo>
                  <a:cubicBezTo>
                    <a:pt x="4572" y="5767"/>
                    <a:pt x="4627" y="5761"/>
                    <a:pt x="4682" y="5746"/>
                  </a:cubicBezTo>
                  <a:cubicBezTo>
                    <a:pt x="5138" y="5594"/>
                    <a:pt x="5229" y="4925"/>
                    <a:pt x="5229" y="4408"/>
                  </a:cubicBezTo>
                  <a:cubicBezTo>
                    <a:pt x="5168" y="3557"/>
                    <a:pt x="5138" y="2706"/>
                    <a:pt x="4864" y="1885"/>
                  </a:cubicBezTo>
                  <a:cubicBezTo>
                    <a:pt x="4591" y="1095"/>
                    <a:pt x="4074" y="335"/>
                    <a:pt x="328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64;p27">
              <a:extLst>
                <a:ext uri="{FF2B5EF4-FFF2-40B4-BE49-F238E27FC236}">
                  <a16:creationId xmlns:a16="http://schemas.microsoft.com/office/drawing/2014/main" id="{53B3074D-E092-DD62-83EB-D11056F0DCC2}"/>
                </a:ext>
              </a:extLst>
            </p:cNvPr>
            <p:cNvSpPr/>
            <p:nvPr/>
          </p:nvSpPr>
          <p:spPr>
            <a:xfrm>
              <a:off x="9128100" y="4470725"/>
              <a:ext cx="3050" cy="775"/>
            </a:xfrm>
            <a:custGeom>
              <a:avLst/>
              <a:gdLst/>
              <a:ahLst/>
              <a:cxnLst/>
              <a:rect l="l" t="t" r="r" b="b"/>
              <a:pathLst>
                <a:path w="122" h="31" extrusionOk="0">
                  <a:moveTo>
                    <a:pt x="122" y="0"/>
                  </a:moveTo>
                  <a:cubicBezTo>
                    <a:pt x="69" y="0"/>
                    <a:pt x="62" y="0"/>
                    <a:pt x="41" y="21"/>
                  </a:cubicBezTo>
                  <a:lnTo>
                    <a:pt x="41" y="21"/>
                  </a:lnTo>
                  <a:lnTo>
                    <a:pt x="122" y="0"/>
                  </a:lnTo>
                  <a:close/>
                  <a:moveTo>
                    <a:pt x="41" y="21"/>
                  </a:moveTo>
                  <a:lnTo>
                    <a:pt x="0" y="31"/>
                  </a:lnTo>
                  <a:lnTo>
                    <a:pt x="31" y="31"/>
                  </a:lnTo>
                  <a:cubicBezTo>
                    <a:pt x="35" y="27"/>
                    <a:pt x="38" y="23"/>
                    <a:pt x="4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65;p27">
              <a:extLst>
                <a:ext uri="{FF2B5EF4-FFF2-40B4-BE49-F238E27FC236}">
                  <a16:creationId xmlns:a16="http://schemas.microsoft.com/office/drawing/2014/main" id="{0F19D479-4ECF-7423-6E4A-BF546A8759D3}"/>
                </a:ext>
              </a:extLst>
            </p:cNvPr>
            <p:cNvSpPr/>
            <p:nvPr/>
          </p:nvSpPr>
          <p:spPr>
            <a:xfrm>
              <a:off x="9657750" y="3799750"/>
              <a:ext cx="1525" cy="25"/>
            </a:xfrm>
            <a:custGeom>
              <a:avLst/>
              <a:gdLst/>
              <a:ahLst/>
              <a:cxnLst/>
              <a:rect l="l" t="t" r="r" b="b"/>
              <a:pathLst>
                <a:path w="61" h="1" extrusionOk="0">
                  <a:moveTo>
                    <a:pt x="61" y="0"/>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66;p27">
              <a:extLst>
                <a:ext uri="{FF2B5EF4-FFF2-40B4-BE49-F238E27FC236}">
                  <a16:creationId xmlns:a16="http://schemas.microsoft.com/office/drawing/2014/main" id="{7CC6A1C3-931B-0971-E3FE-0D6AC5A612CC}"/>
                </a:ext>
              </a:extLst>
            </p:cNvPr>
            <p:cNvSpPr/>
            <p:nvPr/>
          </p:nvSpPr>
          <p:spPr>
            <a:xfrm>
              <a:off x="8928250" y="3491050"/>
              <a:ext cx="1195325" cy="1189425"/>
            </a:xfrm>
            <a:custGeom>
              <a:avLst/>
              <a:gdLst/>
              <a:ahLst/>
              <a:cxnLst/>
              <a:rect l="l" t="t" r="r" b="b"/>
              <a:pathLst>
                <a:path w="47813" h="47577" extrusionOk="0">
                  <a:moveTo>
                    <a:pt x="9295" y="1"/>
                  </a:moveTo>
                  <a:cubicBezTo>
                    <a:pt x="7599" y="1"/>
                    <a:pt x="5756" y="184"/>
                    <a:pt x="3769" y="615"/>
                  </a:cubicBezTo>
                  <a:cubicBezTo>
                    <a:pt x="1581" y="1102"/>
                    <a:pt x="0" y="3017"/>
                    <a:pt x="0" y="3017"/>
                  </a:cubicBezTo>
                  <a:lnTo>
                    <a:pt x="0" y="3138"/>
                  </a:lnTo>
                  <a:cubicBezTo>
                    <a:pt x="3511" y="1500"/>
                    <a:pt x="6695" y="866"/>
                    <a:pt x="9491" y="866"/>
                  </a:cubicBezTo>
                  <a:cubicBezTo>
                    <a:pt x="17179" y="866"/>
                    <a:pt x="21936" y="5659"/>
                    <a:pt x="22493" y="7576"/>
                  </a:cubicBezTo>
                  <a:cubicBezTo>
                    <a:pt x="23043" y="7214"/>
                    <a:pt x="23683" y="7031"/>
                    <a:pt x="24321" y="7031"/>
                  </a:cubicBezTo>
                  <a:cubicBezTo>
                    <a:pt x="25022" y="7031"/>
                    <a:pt x="25720" y="7252"/>
                    <a:pt x="26293" y="7697"/>
                  </a:cubicBezTo>
                  <a:cubicBezTo>
                    <a:pt x="27356" y="8488"/>
                    <a:pt x="27873" y="10008"/>
                    <a:pt x="27478" y="11284"/>
                  </a:cubicBezTo>
                  <a:cubicBezTo>
                    <a:pt x="27719" y="11252"/>
                    <a:pt x="27961" y="11236"/>
                    <a:pt x="28202" y="11236"/>
                  </a:cubicBezTo>
                  <a:cubicBezTo>
                    <a:pt x="30215" y="11236"/>
                    <a:pt x="32195" y="12337"/>
                    <a:pt x="33253" y="14020"/>
                  </a:cubicBezTo>
                  <a:cubicBezTo>
                    <a:pt x="34439" y="15965"/>
                    <a:pt x="34347" y="18549"/>
                    <a:pt x="33071" y="20403"/>
                  </a:cubicBezTo>
                  <a:cubicBezTo>
                    <a:pt x="36080" y="20616"/>
                    <a:pt x="38876" y="22531"/>
                    <a:pt x="40123" y="25266"/>
                  </a:cubicBezTo>
                  <a:cubicBezTo>
                    <a:pt x="41399" y="28002"/>
                    <a:pt x="41004" y="31436"/>
                    <a:pt x="39150" y="33838"/>
                  </a:cubicBezTo>
                  <a:cubicBezTo>
                    <a:pt x="39427" y="33756"/>
                    <a:pt x="39706" y="33718"/>
                    <a:pt x="39984" y="33718"/>
                  </a:cubicBezTo>
                  <a:cubicBezTo>
                    <a:pt x="41564" y="33718"/>
                    <a:pt x="43075" y="34961"/>
                    <a:pt x="43618" y="36513"/>
                  </a:cubicBezTo>
                  <a:cubicBezTo>
                    <a:pt x="44287" y="38336"/>
                    <a:pt x="43770" y="40373"/>
                    <a:pt x="42919" y="42075"/>
                  </a:cubicBezTo>
                  <a:cubicBezTo>
                    <a:pt x="42706" y="42409"/>
                    <a:pt x="42524" y="42744"/>
                    <a:pt x="42645" y="43139"/>
                  </a:cubicBezTo>
                  <a:cubicBezTo>
                    <a:pt x="42737" y="43564"/>
                    <a:pt x="43193" y="43747"/>
                    <a:pt x="43588" y="43929"/>
                  </a:cubicBezTo>
                  <a:cubicBezTo>
                    <a:pt x="45290" y="44719"/>
                    <a:pt x="46749" y="46026"/>
                    <a:pt x="47813" y="47576"/>
                  </a:cubicBezTo>
                  <a:cubicBezTo>
                    <a:pt x="46566" y="43169"/>
                    <a:pt x="44378" y="41832"/>
                    <a:pt x="44378" y="41832"/>
                  </a:cubicBezTo>
                  <a:cubicBezTo>
                    <a:pt x="46779" y="34081"/>
                    <a:pt x="41642" y="32683"/>
                    <a:pt x="41642" y="32683"/>
                  </a:cubicBezTo>
                  <a:cubicBezTo>
                    <a:pt x="41642" y="32683"/>
                    <a:pt x="43101" y="31406"/>
                    <a:pt x="41642" y="27667"/>
                  </a:cubicBezTo>
                  <a:cubicBezTo>
                    <a:pt x="40214" y="23929"/>
                    <a:pt x="36110" y="19491"/>
                    <a:pt x="36110" y="19491"/>
                  </a:cubicBezTo>
                  <a:cubicBezTo>
                    <a:pt x="36110" y="19491"/>
                    <a:pt x="36110" y="12409"/>
                    <a:pt x="28785" y="9248"/>
                  </a:cubicBezTo>
                  <a:cubicBezTo>
                    <a:pt x="28785" y="9248"/>
                    <a:pt x="28056" y="5631"/>
                    <a:pt x="23618" y="5631"/>
                  </a:cubicBezTo>
                  <a:cubicBezTo>
                    <a:pt x="23618" y="5631"/>
                    <a:pt x="18708" y="1"/>
                    <a:pt x="929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67;p27">
              <a:extLst>
                <a:ext uri="{FF2B5EF4-FFF2-40B4-BE49-F238E27FC236}">
                  <a16:creationId xmlns:a16="http://schemas.microsoft.com/office/drawing/2014/main" id="{6D5170ED-25D1-CA32-EBD4-589AB849BFDD}"/>
                </a:ext>
              </a:extLst>
            </p:cNvPr>
            <p:cNvSpPr/>
            <p:nvPr/>
          </p:nvSpPr>
          <p:spPr>
            <a:xfrm>
              <a:off x="9748925" y="4069500"/>
              <a:ext cx="177850" cy="255725"/>
            </a:xfrm>
            <a:custGeom>
              <a:avLst/>
              <a:gdLst/>
              <a:ahLst/>
              <a:cxnLst/>
              <a:rect l="l" t="t" r="r" b="b"/>
              <a:pathLst>
                <a:path w="7114" h="10229" extrusionOk="0">
                  <a:moveTo>
                    <a:pt x="2250" y="0"/>
                  </a:moveTo>
                  <a:lnTo>
                    <a:pt x="1672" y="152"/>
                  </a:lnTo>
                  <a:cubicBezTo>
                    <a:pt x="2858" y="3435"/>
                    <a:pt x="2220" y="7265"/>
                    <a:pt x="1" y="9970"/>
                  </a:cubicBezTo>
                  <a:cubicBezTo>
                    <a:pt x="522" y="10144"/>
                    <a:pt x="1068" y="10228"/>
                    <a:pt x="1613" y="10228"/>
                  </a:cubicBezTo>
                  <a:cubicBezTo>
                    <a:pt x="2976" y="10228"/>
                    <a:pt x="4334" y="9701"/>
                    <a:pt x="5289" y="8724"/>
                  </a:cubicBezTo>
                  <a:cubicBezTo>
                    <a:pt x="6657" y="7356"/>
                    <a:pt x="7113" y="5168"/>
                    <a:pt x="6505" y="3405"/>
                  </a:cubicBezTo>
                  <a:cubicBezTo>
                    <a:pt x="5867" y="1611"/>
                    <a:pt x="4165" y="244"/>
                    <a:pt x="2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68;p27">
              <a:extLst>
                <a:ext uri="{FF2B5EF4-FFF2-40B4-BE49-F238E27FC236}">
                  <a16:creationId xmlns:a16="http://schemas.microsoft.com/office/drawing/2014/main" id="{AE03039D-D9A6-8C99-3EC4-D4B17FCB60B5}"/>
                </a:ext>
              </a:extLst>
            </p:cNvPr>
            <p:cNvSpPr/>
            <p:nvPr/>
          </p:nvSpPr>
          <p:spPr>
            <a:xfrm>
              <a:off x="8979925" y="3580250"/>
              <a:ext cx="474950" cy="225625"/>
            </a:xfrm>
            <a:custGeom>
              <a:avLst/>
              <a:gdLst/>
              <a:ahLst/>
              <a:cxnLst/>
              <a:rect l="l" t="t" r="r" b="b"/>
              <a:pathLst>
                <a:path w="18998" h="9025" extrusionOk="0">
                  <a:moveTo>
                    <a:pt x="7627" y="0"/>
                  </a:moveTo>
                  <a:cubicBezTo>
                    <a:pt x="6084" y="0"/>
                    <a:pt x="4566" y="203"/>
                    <a:pt x="3192" y="877"/>
                  </a:cubicBezTo>
                  <a:cubicBezTo>
                    <a:pt x="1520" y="1698"/>
                    <a:pt x="152" y="3278"/>
                    <a:pt x="0" y="5133"/>
                  </a:cubicBezTo>
                  <a:cubicBezTo>
                    <a:pt x="253" y="6310"/>
                    <a:pt x="1255" y="7126"/>
                    <a:pt x="2435" y="7126"/>
                  </a:cubicBezTo>
                  <a:cubicBezTo>
                    <a:pt x="2534" y="7126"/>
                    <a:pt x="2635" y="7120"/>
                    <a:pt x="2736" y="7108"/>
                  </a:cubicBezTo>
                  <a:cubicBezTo>
                    <a:pt x="3137" y="7071"/>
                    <a:pt x="3539" y="7054"/>
                    <a:pt x="3942" y="7054"/>
                  </a:cubicBezTo>
                  <a:cubicBezTo>
                    <a:pt x="5525" y="7054"/>
                    <a:pt x="7119" y="7316"/>
                    <a:pt x="8693" y="7655"/>
                  </a:cubicBezTo>
                  <a:cubicBezTo>
                    <a:pt x="11348" y="8252"/>
                    <a:pt x="14002" y="9024"/>
                    <a:pt x="16686" y="9024"/>
                  </a:cubicBezTo>
                  <a:cubicBezTo>
                    <a:pt x="16737" y="9024"/>
                    <a:pt x="16788" y="9024"/>
                    <a:pt x="16839" y="9023"/>
                  </a:cubicBezTo>
                  <a:cubicBezTo>
                    <a:pt x="17447" y="9023"/>
                    <a:pt x="18116" y="8932"/>
                    <a:pt x="18542" y="8476"/>
                  </a:cubicBezTo>
                  <a:cubicBezTo>
                    <a:pt x="18997" y="7990"/>
                    <a:pt x="18997" y="7199"/>
                    <a:pt x="18815" y="6500"/>
                  </a:cubicBezTo>
                  <a:cubicBezTo>
                    <a:pt x="18268" y="4433"/>
                    <a:pt x="16718" y="2671"/>
                    <a:pt x="14864" y="1607"/>
                  </a:cubicBezTo>
                  <a:cubicBezTo>
                    <a:pt x="12979" y="543"/>
                    <a:pt x="10791" y="117"/>
                    <a:pt x="8633" y="26"/>
                  </a:cubicBezTo>
                  <a:cubicBezTo>
                    <a:pt x="8297" y="10"/>
                    <a:pt x="7961" y="0"/>
                    <a:pt x="762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69;p27">
              <a:extLst>
                <a:ext uri="{FF2B5EF4-FFF2-40B4-BE49-F238E27FC236}">
                  <a16:creationId xmlns:a16="http://schemas.microsoft.com/office/drawing/2014/main" id="{709D439A-F666-AF02-70EC-B76855945337}"/>
                </a:ext>
              </a:extLst>
            </p:cNvPr>
            <p:cNvSpPr/>
            <p:nvPr/>
          </p:nvSpPr>
          <p:spPr>
            <a:xfrm>
              <a:off x="9017900" y="3910675"/>
              <a:ext cx="460525" cy="239825"/>
            </a:xfrm>
            <a:custGeom>
              <a:avLst/>
              <a:gdLst/>
              <a:ahLst/>
              <a:cxnLst/>
              <a:rect l="l" t="t" r="r" b="b"/>
              <a:pathLst>
                <a:path w="18421" h="9593" extrusionOk="0">
                  <a:moveTo>
                    <a:pt x="7864" y="0"/>
                  </a:moveTo>
                  <a:cubicBezTo>
                    <a:pt x="6398" y="0"/>
                    <a:pt x="4891" y="99"/>
                    <a:pt x="3466" y="305"/>
                  </a:cubicBezTo>
                  <a:cubicBezTo>
                    <a:pt x="2615" y="426"/>
                    <a:pt x="1703" y="669"/>
                    <a:pt x="1095" y="1217"/>
                  </a:cubicBezTo>
                  <a:cubicBezTo>
                    <a:pt x="335" y="1946"/>
                    <a:pt x="92" y="3040"/>
                    <a:pt x="62" y="4074"/>
                  </a:cubicBezTo>
                  <a:cubicBezTo>
                    <a:pt x="1" y="5229"/>
                    <a:pt x="92" y="6384"/>
                    <a:pt x="609" y="7448"/>
                  </a:cubicBezTo>
                  <a:cubicBezTo>
                    <a:pt x="1095" y="8481"/>
                    <a:pt x="2037" y="9363"/>
                    <a:pt x="3132" y="9545"/>
                  </a:cubicBezTo>
                  <a:cubicBezTo>
                    <a:pt x="3311" y="9578"/>
                    <a:pt x="3491" y="9593"/>
                    <a:pt x="3670" y="9593"/>
                  </a:cubicBezTo>
                  <a:cubicBezTo>
                    <a:pt x="4826" y="9593"/>
                    <a:pt x="5966" y="8965"/>
                    <a:pt x="6992" y="8360"/>
                  </a:cubicBezTo>
                  <a:cubicBezTo>
                    <a:pt x="10032" y="6627"/>
                    <a:pt x="13162" y="4986"/>
                    <a:pt x="16536" y="3922"/>
                  </a:cubicBezTo>
                  <a:cubicBezTo>
                    <a:pt x="16931" y="3770"/>
                    <a:pt x="17387" y="3648"/>
                    <a:pt x="17752" y="3405"/>
                  </a:cubicBezTo>
                  <a:cubicBezTo>
                    <a:pt x="18147" y="3101"/>
                    <a:pt x="18421" y="2645"/>
                    <a:pt x="18360" y="2220"/>
                  </a:cubicBezTo>
                  <a:cubicBezTo>
                    <a:pt x="18238" y="1551"/>
                    <a:pt x="17478" y="1247"/>
                    <a:pt x="16840" y="1034"/>
                  </a:cubicBezTo>
                  <a:cubicBezTo>
                    <a:pt x="15229" y="609"/>
                    <a:pt x="13375" y="426"/>
                    <a:pt x="11703" y="244"/>
                  </a:cubicBezTo>
                  <a:cubicBezTo>
                    <a:pt x="10524" y="84"/>
                    <a:pt x="9211" y="0"/>
                    <a:pt x="786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70;p27">
              <a:extLst>
                <a:ext uri="{FF2B5EF4-FFF2-40B4-BE49-F238E27FC236}">
                  <a16:creationId xmlns:a16="http://schemas.microsoft.com/office/drawing/2014/main" id="{064921CE-2980-4BFE-2146-D732976ED451}"/>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71;p27">
              <a:extLst>
                <a:ext uri="{FF2B5EF4-FFF2-40B4-BE49-F238E27FC236}">
                  <a16:creationId xmlns:a16="http://schemas.microsoft.com/office/drawing/2014/main" id="{4850DDA0-F2B1-4D97-1A47-08B219BD3A3F}"/>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72;p27">
              <a:extLst>
                <a:ext uri="{FF2B5EF4-FFF2-40B4-BE49-F238E27FC236}">
                  <a16:creationId xmlns:a16="http://schemas.microsoft.com/office/drawing/2014/main" id="{18763A86-3B7E-0C78-C870-7720A33A2727}"/>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73;p27">
              <a:extLst>
                <a:ext uri="{FF2B5EF4-FFF2-40B4-BE49-F238E27FC236}">
                  <a16:creationId xmlns:a16="http://schemas.microsoft.com/office/drawing/2014/main" id="{A3AAABD6-1F60-E353-7DEE-109BF9BCE1BA}"/>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74;p27">
              <a:extLst>
                <a:ext uri="{FF2B5EF4-FFF2-40B4-BE49-F238E27FC236}">
                  <a16:creationId xmlns:a16="http://schemas.microsoft.com/office/drawing/2014/main" id="{E28EE43A-82F3-7DA4-970B-E90D4A9ABB76}"/>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75;p27">
              <a:extLst>
                <a:ext uri="{FF2B5EF4-FFF2-40B4-BE49-F238E27FC236}">
                  <a16:creationId xmlns:a16="http://schemas.microsoft.com/office/drawing/2014/main" id="{1611429B-A92F-37B1-52D4-3A6C90CDEA6D}"/>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76;p27">
              <a:extLst>
                <a:ext uri="{FF2B5EF4-FFF2-40B4-BE49-F238E27FC236}">
                  <a16:creationId xmlns:a16="http://schemas.microsoft.com/office/drawing/2014/main" id="{59B5DF41-F141-3782-BA9B-B82B09D70816}"/>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77;p27">
              <a:extLst>
                <a:ext uri="{FF2B5EF4-FFF2-40B4-BE49-F238E27FC236}">
                  <a16:creationId xmlns:a16="http://schemas.microsoft.com/office/drawing/2014/main" id="{2DA3B19D-1785-C65F-FC94-C8A65274DD08}"/>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78;p27">
              <a:extLst>
                <a:ext uri="{FF2B5EF4-FFF2-40B4-BE49-F238E27FC236}">
                  <a16:creationId xmlns:a16="http://schemas.microsoft.com/office/drawing/2014/main" id="{4B4D3071-74DA-4045-8394-96EF8D02A423}"/>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79;p27">
              <a:extLst>
                <a:ext uri="{FF2B5EF4-FFF2-40B4-BE49-F238E27FC236}">
                  <a16:creationId xmlns:a16="http://schemas.microsoft.com/office/drawing/2014/main" id="{E3088FFA-D219-1805-FFDF-E5331E709893}"/>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80;p27">
              <a:extLst>
                <a:ext uri="{FF2B5EF4-FFF2-40B4-BE49-F238E27FC236}">
                  <a16:creationId xmlns:a16="http://schemas.microsoft.com/office/drawing/2014/main" id="{D24F17A6-6E97-F8D9-428F-4B5D37614C0C}"/>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81;p27">
              <a:extLst>
                <a:ext uri="{FF2B5EF4-FFF2-40B4-BE49-F238E27FC236}">
                  <a16:creationId xmlns:a16="http://schemas.microsoft.com/office/drawing/2014/main" id="{9A28E1D3-CD0C-9B7E-5272-32F6509C5374}"/>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82;p27">
              <a:extLst>
                <a:ext uri="{FF2B5EF4-FFF2-40B4-BE49-F238E27FC236}">
                  <a16:creationId xmlns:a16="http://schemas.microsoft.com/office/drawing/2014/main" id="{E9621790-B935-E117-E951-B9831C1B9F51}"/>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83;p27">
              <a:extLst>
                <a:ext uri="{FF2B5EF4-FFF2-40B4-BE49-F238E27FC236}">
                  <a16:creationId xmlns:a16="http://schemas.microsoft.com/office/drawing/2014/main" id="{5F5806FC-FBDE-BC65-A595-5CF549603E45}"/>
                </a:ext>
              </a:extLst>
            </p:cNvPr>
            <p:cNvSpPr/>
            <p:nvPr/>
          </p:nvSpPr>
          <p:spPr>
            <a:xfrm>
              <a:off x="9869000" y="5197175"/>
              <a:ext cx="183900" cy="42575"/>
            </a:xfrm>
            <a:custGeom>
              <a:avLst/>
              <a:gdLst/>
              <a:ahLst/>
              <a:cxnLst/>
              <a:rect l="l" t="t" r="r" b="b"/>
              <a:pathLst>
                <a:path w="7356" h="1703" extrusionOk="0">
                  <a:moveTo>
                    <a:pt x="0" y="0"/>
                  </a:moveTo>
                  <a:lnTo>
                    <a:pt x="0" y="0"/>
                  </a:lnTo>
                  <a:cubicBezTo>
                    <a:pt x="857" y="1133"/>
                    <a:pt x="2276" y="1703"/>
                    <a:pt x="3695" y="1703"/>
                  </a:cubicBezTo>
                  <a:cubicBezTo>
                    <a:pt x="5095" y="1703"/>
                    <a:pt x="6495" y="1148"/>
                    <a:pt x="7356" y="31"/>
                  </a:cubicBezTo>
                  <a:lnTo>
                    <a:pt x="7356" y="31"/>
                  </a:lnTo>
                  <a:cubicBezTo>
                    <a:pt x="6200" y="631"/>
                    <a:pt x="4956" y="928"/>
                    <a:pt x="3714" y="928"/>
                  </a:cubicBezTo>
                  <a:cubicBezTo>
                    <a:pt x="2440" y="928"/>
                    <a:pt x="1170" y="61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84;p27">
              <a:extLst>
                <a:ext uri="{FF2B5EF4-FFF2-40B4-BE49-F238E27FC236}">
                  <a16:creationId xmlns:a16="http://schemas.microsoft.com/office/drawing/2014/main" id="{AE99F598-E6E0-A521-2E59-9CF27E9ED851}"/>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85;p27">
              <a:extLst>
                <a:ext uri="{FF2B5EF4-FFF2-40B4-BE49-F238E27FC236}">
                  <a16:creationId xmlns:a16="http://schemas.microsoft.com/office/drawing/2014/main" id="{AA589790-420A-7C0F-9EE5-FA9F60036A3C}"/>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86;p27">
              <a:extLst>
                <a:ext uri="{FF2B5EF4-FFF2-40B4-BE49-F238E27FC236}">
                  <a16:creationId xmlns:a16="http://schemas.microsoft.com/office/drawing/2014/main" id="{BAEAD115-9C13-9666-5CF1-3BDF8FAFC25E}"/>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87;p27">
              <a:extLst>
                <a:ext uri="{FF2B5EF4-FFF2-40B4-BE49-F238E27FC236}">
                  <a16:creationId xmlns:a16="http://schemas.microsoft.com/office/drawing/2014/main" id="{154ACBF5-F958-1753-03C5-4F35375AA462}"/>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88;p27">
              <a:extLst>
                <a:ext uri="{FF2B5EF4-FFF2-40B4-BE49-F238E27FC236}">
                  <a16:creationId xmlns:a16="http://schemas.microsoft.com/office/drawing/2014/main" id="{2F8812F2-498A-D760-3649-6E1479307653}"/>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89;p27">
              <a:extLst>
                <a:ext uri="{FF2B5EF4-FFF2-40B4-BE49-F238E27FC236}">
                  <a16:creationId xmlns:a16="http://schemas.microsoft.com/office/drawing/2014/main" id="{3A7E702B-6BB5-6C75-258B-7A0DBA7F0B63}"/>
                </a:ext>
              </a:extLst>
            </p:cNvPr>
            <p:cNvSpPr/>
            <p:nvPr/>
          </p:nvSpPr>
          <p:spPr>
            <a:xfrm>
              <a:off x="9004225" y="4208975"/>
              <a:ext cx="474200" cy="258650"/>
            </a:xfrm>
            <a:custGeom>
              <a:avLst/>
              <a:gdLst/>
              <a:ahLst/>
              <a:cxnLst/>
              <a:rect l="l" t="t" r="r" b="b"/>
              <a:pathLst>
                <a:path w="18968" h="10346" extrusionOk="0">
                  <a:moveTo>
                    <a:pt x="17019" y="1"/>
                  </a:moveTo>
                  <a:cubicBezTo>
                    <a:pt x="16661" y="1"/>
                    <a:pt x="16293" y="55"/>
                    <a:pt x="15959" y="136"/>
                  </a:cubicBezTo>
                  <a:cubicBezTo>
                    <a:pt x="13527" y="653"/>
                    <a:pt x="11217" y="1656"/>
                    <a:pt x="8816" y="2385"/>
                  </a:cubicBezTo>
                  <a:cubicBezTo>
                    <a:pt x="6937" y="2939"/>
                    <a:pt x="4962" y="3398"/>
                    <a:pt x="2998" y="3398"/>
                  </a:cubicBezTo>
                  <a:cubicBezTo>
                    <a:pt x="2484" y="3398"/>
                    <a:pt x="1971" y="3366"/>
                    <a:pt x="1460" y="3297"/>
                  </a:cubicBezTo>
                  <a:lnTo>
                    <a:pt x="1308" y="2993"/>
                  </a:lnTo>
                  <a:cubicBezTo>
                    <a:pt x="366" y="4422"/>
                    <a:pt x="1" y="7400"/>
                    <a:pt x="1065" y="8768"/>
                  </a:cubicBezTo>
                  <a:cubicBezTo>
                    <a:pt x="1854" y="9783"/>
                    <a:pt x="3178" y="10346"/>
                    <a:pt x="4466" y="10346"/>
                  </a:cubicBezTo>
                  <a:cubicBezTo>
                    <a:pt x="4915" y="10346"/>
                    <a:pt x="5360" y="10277"/>
                    <a:pt x="5776" y="10136"/>
                  </a:cubicBezTo>
                  <a:cubicBezTo>
                    <a:pt x="7235" y="9589"/>
                    <a:pt x="8299" y="8343"/>
                    <a:pt x="9393" y="7279"/>
                  </a:cubicBezTo>
                  <a:cubicBezTo>
                    <a:pt x="11247" y="5516"/>
                    <a:pt x="13557" y="4209"/>
                    <a:pt x="16050" y="3510"/>
                  </a:cubicBezTo>
                  <a:cubicBezTo>
                    <a:pt x="16718" y="3327"/>
                    <a:pt x="17448" y="3175"/>
                    <a:pt x="18025" y="2719"/>
                  </a:cubicBezTo>
                  <a:cubicBezTo>
                    <a:pt x="18603" y="2294"/>
                    <a:pt x="18968" y="1504"/>
                    <a:pt x="18694" y="865"/>
                  </a:cubicBezTo>
                  <a:cubicBezTo>
                    <a:pt x="18411" y="217"/>
                    <a:pt x="17735" y="1"/>
                    <a:pt x="1701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90;p27">
              <a:extLst>
                <a:ext uri="{FF2B5EF4-FFF2-40B4-BE49-F238E27FC236}">
                  <a16:creationId xmlns:a16="http://schemas.microsoft.com/office/drawing/2014/main" id="{84AA2170-AA2E-5E62-C3EC-0F23B18C85EA}"/>
                </a:ext>
              </a:extLst>
            </p:cNvPr>
            <p:cNvSpPr/>
            <p:nvPr/>
          </p:nvSpPr>
          <p:spPr>
            <a:xfrm>
              <a:off x="9313500" y="4658750"/>
              <a:ext cx="272075" cy="262375"/>
            </a:xfrm>
            <a:custGeom>
              <a:avLst/>
              <a:gdLst/>
              <a:ahLst/>
              <a:cxnLst/>
              <a:rect l="l" t="t" r="r" b="b"/>
              <a:pathLst>
                <a:path w="10883" h="10495" extrusionOk="0">
                  <a:moveTo>
                    <a:pt x="7684" y="0"/>
                  </a:moveTo>
                  <a:cubicBezTo>
                    <a:pt x="5858" y="0"/>
                    <a:pt x="4049" y="687"/>
                    <a:pt x="2676" y="1902"/>
                  </a:cubicBezTo>
                  <a:cubicBezTo>
                    <a:pt x="852" y="3574"/>
                    <a:pt x="1" y="6218"/>
                    <a:pt x="487" y="8650"/>
                  </a:cubicBezTo>
                  <a:cubicBezTo>
                    <a:pt x="609" y="9197"/>
                    <a:pt x="761" y="9714"/>
                    <a:pt x="1126" y="10078"/>
                  </a:cubicBezTo>
                  <a:cubicBezTo>
                    <a:pt x="1447" y="10379"/>
                    <a:pt x="1874" y="10495"/>
                    <a:pt x="2311" y="10495"/>
                  </a:cubicBezTo>
                  <a:cubicBezTo>
                    <a:pt x="2535" y="10495"/>
                    <a:pt x="2763" y="10464"/>
                    <a:pt x="2980" y="10413"/>
                  </a:cubicBezTo>
                  <a:cubicBezTo>
                    <a:pt x="4621" y="9987"/>
                    <a:pt x="5533" y="8315"/>
                    <a:pt x="6171" y="6765"/>
                  </a:cubicBezTo>
                  <a:cubicBezTo>
                    <a:pt x="6840" y="5215"/>
                    <a:pt x="7509" y="3483"/>
                    <a:pt x="9028" y="2723"/>
                  </a:cubicBezTo>
                  <a:cubicBezTo>
                    <a:pt x="9424" y="2540"/>
                    <a:pt x="9879" y="2388"/>
                    <a:pt x="10214" y="2176"/>
                  </a:cubicBezTo>
                  <a:cubicBezTo>
                    <a:pt x="10579" y="1963"/>
                    <a:pt x="10883" y="1568"/>
                    <a:pt x="10791" y="1112"/>
                  </a:cubicBezTo>
                  <a:cubicBezTo>
                    <a:pt x="10700" y="808"/>
                    <a:pt x="10031" y="443"/>
                    <a:pt x="9332" y="230"/>
                  </a:cubicBezTo>
                  <a:lnTo>
                    <a:pt x="9332" y="230"/>
                  </a:lnTo>
                  <a:lnTo>
                    <a:pt x="9606" y="261"/>
                  </a:lnTo>
                  <a:cubicBezTo>
                    <a:pt x="9424" y="230"/>
                    <a:pt x="9211" y="139"/>
                    <a:pt x="8998" y="109"/>
                  </a:cubicBezTo>
                  <a:cubicBezTo>
                    <a:pt x="8816" y="78"/>
                    <a:pt x="8603" y="48"/>
                    <a:pt x="8451" y="48"/>
                  </a:cubicBezTo>
                  <a:lnTo>
                    <a:pt x="8512" y="48"/>
                  </a:lnTo>
                  <a:cubicBezTo>
                    <a:pt x="8236" y="16"/>
                    <a:pt x="7960" y="0"/>
                    <a:pt x="76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91;p27">
              <a:extLst>
                <a:ext uri="{FF2B5EF4-FFF2-40B4-BE49-F238E27FC236}">
                  <a16:creationId xmlns:a16="http://schemas.microsoft.com/office/drawing/2014/main" id="{CF92E123-C63F-E668-B55C-56D0A7325B29}"/>
                </a:ext>
              </a:extLst>
            </p:cNvPr>
            <p:cNvSpPr/>
            <p:nvPr/>
          </p:nvSpPr>
          <p:spPr>
            <a:xfrm>
              <a:off x="9663825" y="4498825"/>
              <a:ext cx="246225" cy="245475"/>
            </a:xfrm>
            <a:custGeom>
              <a:avLst/>
              <a:gdLst/>
              <a:ahLst/>
              <a:cxnLst/>
              <a:rect l="l" t="t" r="r" b="b"/>
              <a:pathLst>
                <a:path w="9849" h="9819" extrusionOk="0">
                  <a:moveTo>
                    <a:pt x="2462" y="1"/>
                  </a:moveTo>
                  <a:cubicBezTo>
                    <a:pt x="1794" y="1"/>
                    <a:pt x="0" y="1004"/>
                    <a:pt x="122" y="1733"/>
                  </a:cubicBezTo>
                  <a:cubicBezTo>
                    <a:pt x="3861" y="3466"/>
                    <a:pt x="7143" y="6323"/>
                    <a:pt x="9423" y="9819"/>
                  </a:cubicBezTo>
                  <a:cubicBezTo>
                    <a:pt x="9849" y="8025"/>
                    <a:pt x="9301" y="6141"/>
                    <a:pt x="8268" y="4621"/>
                  </a:cubicBezTo>
                  <a:cubicBezTo>
                    <a:pt x="7265" y="3101"/>
                    <a:pt x="5836" y="1916"/>
                    <a:pt x="4377" y="852"/>
                  </a:cubicBezTo>
                  <a:cubicBezTo>
                    <a:pt x="3800" y="426"/>
                    <a:pt x="3192" y="1"/>
                    <a:pt x="24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92;p27">
              <a:extLst>
                <a:ext uri="{FF2B5EF4-FFF2-40B4-BE49-F238E27FC236}">
                  <a16:creationId xmlns:a16="http://schemas.microsoft.com/office/drawing/2014/main" id="{179F277E-D882-678F-74FD-201B664D1FB4}"/>
                </a:ext>
              </a:extLst>
            </p:cNvPr>
            <p:cNvSpPr/>
            <p:nvPr/>
          </p:nvSpPr>
          <p:spPr>
            <a:xfrm>
              <a:off x="9657750" y="4738975"/>
              <a:ext cx="136800" cy="107550"/>
            </a:xfrm>
            <a:custGeom>
              <a:avLst/>
              <a:gdLst/>
              <a:ahLst/>
              <a:cxnLst/>
              <a:rect l="l" t="t" r="r" b="b"/>
              <a:pathLst>
                <a:path w="5472" h="4302" extrusionOk="0">
                  <a:moveTo>
                    <a:pt x="2294" y="0"/>
                  </a:moveTo>
                  <a:cubicBezTo>
                    <a:pt x="1576" y="0"/>
                    <a:pt x="885" y="363"/>
                    <a:pt x="517" y="1033"/>
                  </a:cubicBezTo>
                  <a:cubicBezTo>
                    <a:pt x="426" y="1155"/>
                    <a:pt x="365" y="1307"/>
                    <a:pt x="304" y="1459"/>
                  </a:cubicBezTo>
                  <a:cubicBezTo>
                    <a:pt x="61" y="2067"/>
                    <a:pt x="0" y="2827"/>
                    <a:pt x="395" y="3404"/>
                  </a:cubicBezTo>
                  <a:cubicBezTo>
                    <a:pt x="699" y="3891"/>
                    <a:pt x="1307" y="4195"/>
                    <a:pt x="1885" y="4286"/>
                  </a:cubicBezTo>
                  <a:cubicBezTo>
                    <a:pt x="1992" y="4296"/>
                    <a:pt x="2098" y="4302"/>
                    <a:pt x="2202" y="4302"/>
                  </a:cubicBezTo>
                  <a:cubicBezTo>
                    <a:pt x="2687" y="4302"/>
                    <a:pt x="3142" y="4193"/>
                    <a:pt x="3617" y="4043"/>
                  </a:cubicBezTo>
                  <a:cubicBezTo>
                    <a:pt x="4499" y="3769"/>
                    <a:pt x="5471" y="3161"/>
                    <a:pt x="5228" y="2097"/>
                  </a:cubicBezTo>
                  <a:cubicBezTo>
                    <a:pt x="5137" y="1763"/>
                    <a:pt x="4955" y="1550"/>
                    <a:pt x="4772" y="1307"/>
                  </a:cubicBezTo>
                  <a:cubicBezTo>
                    <a:pt x="4316" y="821"/>
                    <a:pt x="3769" y="425"/>
                    <a:pt x="3161" y="182"/>
                  </a:cubicBezTo>
                  <a:cubicBezTo>
                    <a:pt x="2881" y="60"/>
                    <a:pt x="2585" y="0"/>
                    <a:pt x="229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93;p27">
              <a:extLst>
                <a:ext uri="{FF2B5EF4-FFF2-40B4-BE49-F238E27FC236}">
                  <a16:creationId xmlns:a16="http://schemas.microsoft.com/office/drawing/2014/main" id="{17BA6D93-6422-385E-F419-8CBB4C769C4B}"/>
                </a:ext>
              </a:extLst>
            </p:cNvPr>
            <p:cNvSpPr/>
            <p:nvPr/>
          </p:nvSpPr>
          <p:spPr>
            <a:xfrm>
              <a:off x="8987525" y="4606900"/>
              <a:ext cx="201375" cy="136200"/>
            </a:xfrm>
            <a:custGeom>
              <a:avLst/>
              <a:gdLst/>
              <a:ahLst/>
              <a:cxnLst/>
              <a:rect l="l" t="t" r="r" b="b"/>
              <a:pathLst>
                <a:path w="8055" h="5448" extrusionOk="0">
                  <a:moveTo>
                    <a:pt x="5057" y="0"/>
                  </a:moveTo>
                  <a:cubicBezTo>
                    <a:pt x="3978" y="0"/>
                    <a:pt x="2869" y="166"/>
                    <a:pt x="1854" y="298"/>
                  </a:cubicBezTo>
                  <a:cubicBezTo>
                    <a:pt x="1216" y="359"/>
                    <a:pt x="456" y="541"/>
                    <a:pt x="183" y="1149"/>
                  </a:cubicBezTo>
                  <a:cubicBezTo>
                    <a:pt x="0" y="1544"/>
                    <a:pt x="61" y="2031"/>
                    <a:pt x="304" y="2426"/>
                  </a:cubicBezTo>
                  <a:cubicBezTo>
                    <a:pt x="517" y="2791"/>
                    <a:pt x="821" y="3094"/>
                    <a:pt x="1186" y="3368"/>
                  </a:cubicBezTo>
                  <a:cubicBezTo>
                    <a:pt x="2341" y="4280"/>
                    <a:pt x="3678" y="4918"/>
                    <a:pt x="5107" y="5313"/>
                  </a:cubicBezTo>
                  <a:cubicBezTo>
                    <a:pt x="5432" y="5392"/>
                    <a:pt x="5780" y="5447"/>
                    <a:pt x="6117" y="5447"/>
                  </a:cubicBezTo>
                  <a:cubicBezTo>
                    <a:pt x="6566" y="5447"/>
                    <a:pt x="6995" y="5348"/>
                    <a:pt x="7325" y="5070"/>
                  </a:cubicBezTo>
                  <a:cubicBezTo>
                    <a:pt x="8055" y="4462"/>
                    <a:pt x="7994" y="3398"/>
                    <a:pt x="7903" y="2487"/>
                  </a:cubicBezTo>
                  <a:cubicBezTo>
                    <a:pt x="7812" y="1605"/>
                    <a:pt x="7660" y="693"/>
                    <a:pt x="6991" y="237"/>
                  </a:cubicBezTo>
                  <a:cubicBezTo>
                    <a:pt x="6377" y="63"/>
                    <a:pt x="5722" y="0"/>
                    <a:pt x="50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94;p27">
              <a:extLst>
                <a:ext uri="{FF2B5EF4-FFF2-40B4-BE49-F238E27FC236}">
                  <a16:creationId xmlns:a16="http://schemas.microsoft.com/office/drawing/2014/main" id="{817B1354-B1E9-1D7B-C9AA-E354C759ECFD}"/>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95;p27">
              <a:extLst>
                <a:ext uri="{FF2B5EF4-FFF2-40B4-BE49-F238E27FC236}">
                  <a16:creationId xmlns:a16="http://schemas.microsoft.com/office/drawing/2014/main" id="{05989059-74A8-2ED4-6A77-EB8075238CBA}"/>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96;p27">
              <a:extLst>
                <a:ext uri="{FF2B5EF4-FFF2-40B4-BE49-F238E27FC236}">
                  <a16:creationId xmlns:a16="http://schemas.microsoft.com/office/drawing/2014/main" id="{3383DA90-68CC-CB0B-E612-FBCE943AC4E0}"/>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97;p27">
              <a:extLst>
                <a:ext uri="{FF2B5EF4-FFF2-40B4-BE49-F238E27FC236}">
                  <a16:creationId xmlns:a16="http://schemas.microsoft.com/office/drawing/2014/main" id="{2CEFDEBB-2707-7988-DA14-ACFAC8B902D1}"/>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98;p27">
              <a:extLst>
                <a:ext uri="{FF2B5EF4-FFF2-40B4-BE49-F238E27FC236}">
                  <a16:creationId xmlns:a16="http://schemas.microsoft.com/office/drawing/2014/main" id="{41FC4D56-55F4-A745-4ADD-2618B0A0EDC0}"/>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99;p27">
              <a:extLst>
                <a:ext uri="{FF2B5EF4-FFF2-40B4-BE49-F238E27FC236}">
                  <a16:creationId xmlns:a16="http://schemas.microsoft.com/office/drawing/2014/main" id="{2017D62A-17A0-4226-18FD-A6EB8F77B829}"/>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0;p27">
              <a:extLst>
                <a:ext uri="{FF2B5EF4-FFF2-40B4-BE49-F238E27FC236}">
                  <a16:creationId xmlns:a16="http://schemas.microsoft.com/office/drawing/2014/main" id="{D5089594-EC56-74EF-ECD0-AEB6E294C1AA}"/>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1;p27">
              <a:extLst>
                <a:ext uri="{FF2B5EF4-FFF2-40B4-BE49-F238E27FC236}">
                  <a16:creationId xmlns:a16="http://schemas.microsoft.com/office/drawing/2014/main" id="{DE6CA378-90E7-3ADB-7FB2-A84A1BCFE72F}"/>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2;p27">
              <a:extLst>
                <a:ext uri="{FF2B5EF4-FFF2-40B4-BE49-F238E27FC236}">
                  <a16:creationId xmlns:a16="http://schemas.microsoft.com/office/drawing/2014/main" id="{AFD979A9-B281-6C22-77D4-8A8088BBC7D1}"/>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3;p27">
              <a:extLst>
                <a:ext uri="{FF2B5EF4-FFF2-40B4-BE49-F238E27FC236}">
                  <a16:creationId xmlns:a16="http://schemas.microsoft.com/office/drawing/2014/main" id="{F2DF9E75-16DB-5DA4-EB83-E7DCEF45ABA2}"/>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4;p27">
              <a:extLst>
                <a:ext uri="{FF2B5EF4-FFF2-40B4-BE49-F238E27FC236}">
                  <a16:creationId xmlns:a16="http://schemas.microsoft.com/office/drawing/2014/main" id="{1D0F30CB-7EC5-95A2-1835-A467F7880EF3}"/>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5;p27">
              <a:extLst>
                <a:ext uri="{FF2B5EF4-FFF2-40B4-BE49-F238E27FC236}">
                  <a16:creationId xmlns:a16="http://schemas.microsoft.com/office/drawing/2014/main" id="{EDD6880C-F9B4-5E07-05D8-83736BCE3462}"/>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6;p27">
              <a:extLst>
                <a:ext uri="{FF2B5EF4-FFF2-40B4-BE49-F238E27FC236}">
                  <a16:creationId xmlns:a16="http://schemas.microsoft.com/office/drawing/2014/main" id="{4F7FAC91-5D2B-3601-507E-BF02EE95FD49}"/>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7;p27">
              <a:extLst>
                <a:ext uri="{FF2B5EF4-FFF2-40B4-BE49-F238E27FC236}">
                  <a16:creationId xmlns:a16="http://schemas.microsoft.com/office/drawing/2014/main" id="{15AB8570-A4CD-791A-C956-11445244C9F2}"/>
                </a:ext>
              </a:extLst>
            </p:cNvPr>
            <p:cNvSpPr/>
            <p:nvPr/>
          </p:nvSpPr>
          <p:spPr>
            <a:xfrm>
              <a:off x="9883425" y="5190325"/>
              <a:ext cx="183925" cy="42700"/>
            </a:xfrm>
            <a:custGeom>
              <a:avLst/>
              <a:gdLst/>
              <a:ahLst/>
              <a:cxnLst/>
              <a:rect l="l" t="t" r="r" b="b"/>
              <a:pathLst>
                <a:path w="7357" h="1708" extrusionOk="0">
                  <a:moveTo>
                    <a:pt x="1" y="1"/>
                  </a:moveTo>
                  <a:lnTo>
                    <a:pt x="1" y="1"/>
                  </a:lnTo>
                  <a:cubicBezTo>
                    <a:pt x="860" y="1137"/>
                    <a:pt x="2286" y="1707"/>
                    <a:pt x="3710" y="1707"/>
                  </a:cubicBezTo>
                  <a:cubicBezTo>
                    <a:pt x="5106" y="1707"/>
                    <a:pt x="6499" y="1160"/>
                    <a:pt x="7356" y="62"/>
                  </a:cubicBezTo>
                  <a:lnTo>
                    <a:pt x="7356" y="62"/>
                  </a:lnTo>
                  <a:cubicBezTo>
                    <a:pt x="6230" y="654"/>
                    <a:pt x="5003" y="944"/>
                    <a:pt x="3773" y="944"/>
                  </a:cubicBezTo>
                  <a:cubicBezTo>
                    <a:pt x="2480" y="944"/>
                    <a:pt x="1185" y="624"/>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8;p27">
              <a:extLst>
                <a:ext uri="{FF2B5EF4-FFF2-40B4-BE49-F238E27FC236}">
                  <a16:creationId xmlns:a16="http://schemas.microsoft.com/office/drawing/2014/main" id="{2AB104FF-AA7C-BE92-3A3A-CE95514BC688}"/>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9;p27">
              <a:extLst>
                <a:ext uri="{FF2B5EF4-FFF2-40B4-BE49-F238E27FC236}">
                  <a16:creationId xmlns:a16="http://schemas.microsoft.com/office/drawing/2014/main" id="{8488E636-8E8B-6B82-3E48-C1B37B1E732F}"/>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10;p27">
              <a:extLst>
                <a:ext uri="{FF2B5EF4-FFF2-40B4-BE49-F238E27FC236}">
                  <a16:creationId xmlns:a16="http://schemas.microsoft.com/office/drawing/2014/main" id="{49F48F87-5680-1E41-E318-BBDC616FF52B}"/>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11;p27">
              <a:extLst>
                <a:ext uri="{FF2B5EF4-FFF2-40B4-BE49-F238E27FC236}">
                  <a16:creationId xmlns:a16="http://schemas.microsoft.com/office/drawing/2014/main" id="{E5D8AFE1-5EAB-9F41-E13B-D4F27F4CD284}"/>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12;p27">
              <a:extLst>
                <a:ext uri="{FF2B5EF4-FFF2-40B4-BE49-F238E27FC236}">
                  <a16:creationId xmlns:a16="http://schemas.microsoft.com/office/drawing/2014/main" id="{4CC8C098-BBF0-C1E0-799C-65008750FA16}"/>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13;p27">
              <a:extLst>
                <a:ext uri="{FF2B5EF4-FFF2-40B4-BE49-F238E27FC236}">
                  <a16:creationId xmlns:a16="http://schemas.microsoft.com/office/drawing/2014/main" id="{5604CC64-4344-52AF-9453-68869287F994}"/>
                </a:ext>
              </a:extLst>
            </p:cNvPr>
            <p:cNvSpPr/>
            <p:nvPr/>
          </p:nvSpPr>
          <p:spPr>
            <a:xfrm>
              <a:off x="9025500" y="5157250"/>
              <a:ext cx="751575" cy="310100"/>
            </a:xfrm>
            <a:custGeom>
              <a:avLst/>
              <a:gdLst/>
              <a:ahLst/>
              <a:cxnLst/>
              <a:rect l="l" t="t" r="r" b="b"/>
              <a:pathLst>
                <a:path w="30063" h="12404" extrusionOk="0">
                  <a:moveTo>
                    <a:pt x="29406" y="0"/>
                  </a:moveTo>
                  <a:cubicBezTo>
                    <a:pt x="24883" y="0"/>
                    <a:pt x="20665" y="2352"/>
                    <a:pt x="16779" y="4759"/>
                  </a:cubicBezTo>
                  <a:cubicBezTo>
                    <a:pt x="14500" y="6157"/>
                    <a:pt x="12311" y="7798"/>
                    <a:pt x="9910" y="8984"/>
                  </a:cubicBezTo>
                  <a:cubicBezTo>
                    <a:pt x="7989" y="9896"/>
                    <a:pt x="5879" y="10562"/>
                    <a:pt x="3759" y="10562"/>
                  </a:cubicBezTo>
                  <a:cubicBezTo>
                    <a:pt x="3195" y="10562"/>
                    <a:pt x="2630" y="10514"/>
                    <a:pt x="2068" y="10412"/>
                  </a:cubicBezTo>
                  <a:lnTo>
                    <a:pt x="1" y="9895"/>
                  </a:lnTo>
                  <a:lnTo>
                    <a:pt x="1" y="9895"/>
                  </a:lnTo>
                  <a:cubicBezTo>
                    <a:pt x="2157" y="11427"/>
                    <a:pt x="4789" y="12403"/>
                    <a:pt x="7453" y="12403"/>
                  </a:cubicBezTo>
                  <a:cubicBezTo>
                    <a:pt x="7644" y="12403"/>
                    <a:pt x="7835" y="12398"/>
                    <a:pt x="8025" y="12388"/>
                  </a:cubicBezTo>
                  <a:cubicBezTo>
                    <a:pt x="10852" y="12236"/>
                    <a:pt x="13527" y="10959"/>
                    <a:pt x="15837" y="9318"/>
                  </a:cubicBezTo>
                  <a:cubicBezTo>
                    <a:pt x="18208" y="7707"/>
                    <a:pt x="20275" y="5792"/>
                    <a:pt x="22585" y="4120"/>
                  </a:cubicBezTo>
                  <a:cubicBezTo>
                    <a:pt x="24925" y="2449"/>
                    <a:pt x="27235" y="382"/>
                    <a:pt x="30062" y="17"/>
                  </a:cubicBezTo>
                  <a:cubicBezTo>
                    <a:pt x="29843" y="6"/>
                    <a:pt x="29624" y="0"/>
                    <a:pt x="294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14;p27">
              <a:extLst>
                <a:ext uri="{FF2B5EF4-FFF2-40B4-BE49-F238E27FC236}">
                  <a16:creationId xmlns:a16="http://schemas.microsoft.com/office/drawing/2014/main" id="{1B2B9005-C670-DFE9-AB9E-9CBF245B3563}"/>
                </a:ext>
              </a:extLst>
            </p:cNvPr>
            <p:cNvSpPr/>
            <p:nvPr/>
          </p:nvSpPr>
          <p:spPr>
            <a:xfrm>
              <a:off x="9186600" y="4714650"/>
              <a:ext cx="120850" cy="322975"/>
            </a:xfrm>
            <a:custGeom>
              <a:avLst/>
              <a:gdLst/>
              <a:ahLst/>
              <a:cxnLst/>
              <a:rect l="l" t="t" r="r" b="b"/>
              <a:pathLst>
                <a:path w="4834" h="12919" extrusionOk="0">
                  <a:moveTo>
                    <a:pt x="2949" y="0"/>
                  </a:moveTo>
                  <a:lnTo>
                    <a:pt x="2949" y="0"/>
                  </a:lnTo>
                  <a:cubicBezTo>
                    <a:pt x="1034" y="1794"/>
                    <a:pt x="1" y="4499"/>
                    <a:pt x="274" y="7113"/>
                  </a:cubicBezTo>
                  <a:cubicBezTo>
                    <a:pt x="548" y="9696"/>
                    <a:pt x="2584" y="11551"/>
                    <a:pt x="4834" y="12918"/>
                  </a:cubicBezTo>
                  <a:cubicBezTo>
                    <a:pt x="2432" y="8815"/>
                    <a:pt x="2220" y="4438"/>
                    <a:pt x="294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15;p27">
              <a:extLst>
                <a:ext uri="{FF2B5EF4-FFF2-40B4-BE49-F238E27FC236}">
                  <a16:creationId xmlns:a16="http://schemas.microsoft.com/office/drawing/2014/main" id="{5CE347D4-66D2-A148-3617-2C2FE46AFD67}"/>
                </a:ext>
              </a:extLst>
            </p:cNvPr>
            <p:cNvSpPr/>
            <p:nvPr/>
          </p:nvSpPr>
          <p:spPr>
            <a:xfrm>
              <a:off x="9159250" y="4375725"/>
              <a:ext cx="427850" cy="185725"/>
            </a:xfrm>
            <a:custGeom>
              <a:avLst/>
              <a:gdLst/>
              <a:ahLst/>
              <a:cxnLst/>
              <a:rect l="l" t="t" r="r" b="b"/>
              <a:pathLst>
                <a:path w="17114" h="7429" extrusionOk="0">
                  <a:moveTo>
                    <a:pt x="9393" y="1"/>
                  </a:moveTo>
                  <a:cubicBezTo>
                    <a:pt x="7721" y="1126"/>
                    <a:pt x="6992" y="2159"/>
                    <a:pt x="5654" y="3679"/>
                  </a:cubicBezTo>
                  <a:cubicBezTo>
                    <a:pt x="4286" y="5199"/>
                    <a:pt x="2675" y="6597"/>
                    <a:pt x="639" y="6901"/>
                  </a:cubicBezTo>
                  <a:lnTo>
                    <a:pt x="1" y="6901"/>
                  </a:lnTo>
                  <a:cubicBezTo>
                    <a:pt x="634" y="7265"/>
                    <a:pt x="1345" y="7429"/>
                    <a:pt x="2068" y="7429"/>
                  </a:cubicBezTo>
                  <a:cubicBezTo>
                    <a:pt x="3218" y="7429"/>
                    <a:pt x="4399" y="7013"/>
                    <a:pt x="5350" y="6323"/>
                  </a:cubicBezTo>
                  <a:cubicBezTo>
                    <a:pt x="6931" y="5229"/>
                    <a:pt x="8025" y="3648"/>
                    <a:pt x="9058" y="2037"/>
                  </a:cubicBezTo>
                  <a:cubicBezTo>
                    <a:pt x="9818" y="3405"/>
                    <a:pt x="11125" y="4439"/>
                    <a:pt x="12645" y="4773"/>
                  </a:cubicBezTo>
                  <a:cubicBezTo>
                    <a:pt x="13046" y="4861"/>
                    <a:pt x="13455" y="4905"/>
                    <a:pt x="13864" y="4905"/>
                  </a:cubicBezTo>
                  <a:cubicBezTo>
                    <a:pt x="15007" y="4905"/>
                    <a:pt x="16151" y="4563"/>
                    <a:pt x="17113" y="3891"/>
                  </a:cubicBezTo>
                  <a:lnTo>
                    <a:pt x="17113" y="3891"/>
                  </a:lnTo>
                  <a:cubicBezTo>
                    <a:pt x="16702" y="3990"/>
                    <a:pt x="16280" y="4038"/>
                    <a:pt x="15857" y="4038"/>
                  </a:cubicBezTo>
                  <a:cubicBezTo>
                    <a:pt x="14714" y="4038"/>
                    <a:pt x="13560" y="3692"/>
                    <a:pt x="12584" y="3071"/>
                  </a:cubicBezTo>
                  <a:cubicBezTo>
                    <a:pt x="11247" y="2250"/>
                    <a:pt x="9758" y="1521"/>
                    <a:pt x="939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16;p27">
              <a:extLst>
                <a:ext uri="{FF2B5EF4-FFF2-40B4-BE49-F238E27FC236}">
                  <a16:creationId xmlns:a16="http://schemas.microsoft.com/office/drawing/2014/main" id="{E1C89331-CD67-D8B0-456D-AD7D2B233B87}"/>
                </a:ext>
              </a:extLst>
            </p:cNvPr>
            <p:cNvSpPr/>
            <p:nvPr/>
          </p:nvSpPr>
          <p:spPr>
            <a:xfrm>
              <a:off x="9238275" y="3976800"/>
              <a:ext cx="338175" cy="206700"/>
            </a:xfrm>
            <a:custGeom>
              <a:avLst/>
              <a:gdLst/>
              <a:ahLst/>
              <a:cxnLst/>
              <a:rect l="l" t="t" r="r" b="b"/>
              <a:pathLst>
                <a:path w="13527" h="8268" extrusionOk="0">
                  <a:moveTo>
                    <a:pt x="13527" y="0"/>
                  </a:moveTo>
                  <a:lnTo>
                    <a:pt x="13527" y="0"/>
                  </a:lnTo>
                  <a:cubicBezTo>
                    <a:pt x="11612" y="821"/>
                    <a:pt x="10214" y="2736"/>
                    <a:pt x="9910" y="4772"/>
                  </a:cubicBezTo>
                  <a:cubicBezTo>
                    <a:pt x="9867" y="4772"/>
                    <a:pt x="9825" y="4772"/>
                    <a:pt x="9783" y="4772"/>
                  </a:cubicBezTo>
                  <a:cubicBezTo>
                    <a:pt x="6269" y="4772"/>
                    <a:pt x="2764" y="6015"/>
                    <a:pt x="1" y="8207"/>
                  </a:cubicBezTo>
                  <a:lnTo>
                    <a:pt x="305" y="8268"/>
                  </a:lnTo>
                  <a:cubicBezTo>
                    <a:pt x="3565" y="6552"/>
                    <a:pt x="7256" y="5643"/>
                    <a:pt x="10922" y="5643"/>
                  </a:cubicBezTo>
                  <a:cubicBezTo>
                    <a:pt x="11152" y="5643"/>
                    <a:pt x="11382" y="5647"/>
                    <a:pt x="11612" y="5654"/>
                  </a:cubicBezTo>
                  <a:cubicBezTo>
                    <a:pt x="11581" y="3648"/>
                    <a:pt x="12281" y="1581"/>
                    <a:pt x="135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4" name="Table 463">
            <a:extLst>
              <a:ext uri="{FF2B5EF4-FFF2-40B4-BE49-F238E27FC236}">
                <a16:creationId xmlns:a16="http://schemas.microsoft.com/office/drawing/2014/main" id="{97A303B4-8748-9DFF-C262-9E258A73CB95}"/>
              </a:ext>
            </a:extLst>
          </p:cNvPr>
          <p:cNvGraphicFramePr>
            <a:graphicFrameLocks noGrp="1"/>
          </p:cNvGraphicFramePr>
          <p:nvPr>
            <p:extLst>
              <p:ext uri="{D42A27DB-BD31-4B8C-83A1-F6EECF244321}">
                <p14:modId xmlns:p14="http://schemas.microsoft.com/office/powerpoint/2010/main" val="2166077804"/>
              </p:ext>
            </p:extLst>
          </p:nvPr>
        </p:nvGraphicFramePr>
        <p:xfrm>
          <a:off x="952500" y="1576652"/>
          <a:ext cx="6153340" cy="2132708"/>
        </p:xfrm>
        <a:graphic>
          <a:graphicData uri="http://schemas.openxmlformats.org/drawingml/2006/table">
            <a:tbl>
              <a:tblPr firstRow="1" bandRow="1">
                <a:tableStyleId>{793D81CF-94F2-401A-BA57-92F5A7B2D0C5}</a:tableStyleId>
              </a:tblPr>
              <a:tblGrid>
                <a:gridCol w="3076670">
                  <a:extLst>
                    <a:ext uri="{9D8B030D-6E8A-4147-A177-3AD203B41FA5}">
                      <a16:colId xmlns:a16="http://schemas.microsoft.com/office/drawing/2014/main" val="2652544102"/>
                    </a:ext>
                  </a:extLst>
                </a:gridCol>
                <a:gridCol w="3076670">
                  <a:extLst>
                    <a:ext uri="{9D8B030D-6E8A-4147-A177-3AD203B41FA5}">
                      <a16:colId xmlns:a16="http://schemas.microsoft.com/office/drawing/2014/main" val="1105973216"/>
                    </a:ext>
                  </a:extLst>
                </a:gridCol>
              </a:tblGrid>
              <a:tr h="533177">
                <a:tc>
                  <a:txBody>
                    <a:bodyPr/>
                    <a:lstStyle/>
                    <a:p>
                      <a:pPr lvl="2" algn="ctr"/>
                      <a:r>
                        <a:rPr lang="en-US" sz="1800" dirty="0"/>
                        <a:t>Name</a:t>
                      </a:r>
                    </a:p>
                  </a:txBody>
                  <a:tcPr anchor="ctr"/>
                </a:tc>
                <a:tc>
                  <a:txBody>
                    <a:bodyPr/>
                    <a:lstStyle/>
                    <a:p>
                      <a:pPr lvl="2" algn="ctr"/>
                      <a:r>
                        <a:rPr lang="en-US" sz="1800" dirty="0"/>
                        <a:t>ID</a:t>
                      </a:r>
                    </a:p>
                  </a:txBody>
                  <a:tcPr anchor="ctr"/>
                </a:tc>
                <a:extLst>
                  <a:ext uri="{0D108BD9-81ED-4DB2-BD59-A6C34878D82A}">
                    <a16:rowId xmlns:a16="http://schemas.microsoft.com/office/drawing/2014/main" val="1292289837"/>
                  </a:ext>
                </a:extLst>
              </a:tr>
              <a:tr h="533177">
                <a:tc>
                  <a:txBody>
                    <a:bodyPr/>
                    <a:lstStyle/>
                    <a:p>
                      <a:pPr lvl="2" algn="ctr" fontAlgn="ctr">
                        <a:buNone/>
                      </a:pPr>
                      <a:r>
                        <a:rPr lang="en-US" sz="1800" b="0" u="none" strike="noStrike" dirty="0">
                          <a:solidFill>
                            <a:srgbClr val="000000"/>
                          </a:solidFill>
                          <a:effectLst/>
                        </a:rPr>
                        <a:t>22-46862-1</a:t>
                      </a:r>
                      <a:endParaRPr lang="en-US" sz="1800" b="0" i="0" u="none" strike="noStrike" dirty="0">
                        <a:solidFill>
                          <a:srgbClr val="000000"/>
                        </a:solidFill>
                        <a:effectLst/>
                        <a:latin typeface="Aptos Narrow" panose="020B0004020202020204" pitchFamily="34" charset="0"/>
                      </a:endParaRPr>
                    </a:p>
                  </a:txBody>
                  <a:tcPr marL="8626" marR="8626" marT="8626" marB="0" anchor="ctr"/>
                </a:tc>
                <a:tc>
                  <a:txBody>
                    <a:bodyPr/>
                    <a:lstStyle/>
                    <a:p>
                      <a:pPr lvl="2" algn="ctr" fontAlgn="ctr">
                        <a:buNone/>
                      </a:pPr>
                      <a:r>
                        <a:rPr lang="en-US" sz="1800" b="0" u="none" strike="noStrike" dirty="0">
                          <a:solidFill>
                            <a:srgbClr val="000000"/>
                          </a:solidFill>
                          <a:effectLst/>
                        </a:rPr>
                        <a:t>Rakesh Karmaker</a:t>
                      </a:r>
                      <a:endParaRPr lang="en-US" sz="1800" b="0" i="0" u="none" strike="noStrike" dirty="0">
                        <a:solidFill>
                          <a:srgbClr val="000000"/>
                        </a:solidFill>
                        <a:effectLst/>
                        <a:latin typeface="Aptos Narrow" panose="020B0004020202020204" pitchFamily="34" charset="0"/>
                      </a:endParaRPr>
                    </a:p>
                  </a:txBody>
                  <a:tcPr marL="8626" marR="8626" marT="8626" marB="0" anchor="ctr"/>
                </a:tc>
                <a:extLst>
                  <a:ext uri="{0D108BD9-81ED-4DB2-BD59-A6C34878D82A}">
                    <a16:rowId xmlns:a16="http://schemas.microsoft.com/office/drawing/2014/main" val="509742371"/>
                  </a:ext>
                </a:extLst>
              </a:tr>
              <a:tr h="533177">
                <a:tc>
                  <a:txBody>
                    <a:bodyPr/>
                    <a:lstStyle/>
                    <a:p>
                      <a:pPr lvl="2" algn="ctr" fontAlgn="ctr">
                        <a:buNone/>
                      </a:pPr>
                      <a:r>
                        <a:rPr lang="en-US" sz="1800" b="0" u="none" strike="noStrike" dirty="0">
                          <a:solidFill>
                            <a:srgbClr val="000000"/>
                          </a:solidFill>
                          <a:effectLst/>
                        </a:rPr>
                        <a:t>21-44414-1</a:t>
                      </a:r>
                      <a:endParaRPr lang="en-US" sz="1800" b="0" i="0" u="none" strike="noStrike" dirty="0">
                        <a:solidFill>
                          <a:srgbClr val="000000"/>
                        </a:solidFill>
                        <a:effectLst/>
                        <a:latin typeface="Aptos Narrow" panose="020B0004020202020204" pitchFamily="34" charset="0"/>
                      </a:endParaRPr>
                    </a:p>
                  </a:txBody>
                  <a:tcPr marL="8626" marR="8626" marT="8626" marB="0" anchor="ctr"/>
                </a:tc>
                <a:tc>
                  <a:txBody>
                    <a:bodyPr/>
                    <a:lstStyle/>
                    <a:p>
                      <a:pPr lvl="2" algn="ctr" fontAlgn="ctr">
                        <a:buNone/>
                      </a:pPr>
                      <a:r>
                        <a:rPr lang="en-US" sz="1800" b="0" u="none" strike="noStrike" dirty="0">
                          <a:solidFill>
                            <a:srgbClr val="000000"/>
                          </a:solidFill>
                          <a:effectLst/>
                        </a:rPr>
                        <a:t>Rukaiya Islam </a:t>
                      </a:r>
                      <a:endParaRPr lang="en-US" sz="1800" b="0" i="0" u="none" strike="noStrike" dirty="0">
                        <a:solidFill>
                          <a:srgbClr val="000000"/>
                        </a:solidFill>
                        <a:effectLst/>
                        <a:latin typeface="Aptos Narrow" panose="020B0004020202020204" pitchFamily="34" charset="0"/>
                      </a:endParaRPr>
                    </a:p>
                  </a:txBody>
                  <a:tcPr marL="8626" marR="8626" marT="8626" marB="0" anchor="ctr"/>
                </a:tc>
                <a:extLst>
                  <a:ext uri="{0D108BD9-81ED-4DB2-BD59-A6C34878D82A}">
                    <a16:rowId xmlns:a16="http://schemas.microsoft.com/office/drawing/2014/main" val="3628447254"/>
                  </a:ext>
                </a:extLst>
              </a:tr>
              <a:tr h="533177">
                <a:tc>
                  <a:txBody>
                    <a:bodyPr/>
                    <a:lstStyle/>
                    <a:p>
                      <a:pPr lvl="2" algn="ctr" fontAlgn="ctr">
                        <a:buNone/>
                      </a:pPr>
                      <a:r>
                        <a:rPr lang="en-US" sz="1800" b="0" u="none" strike="noStrike" dirty="0">
                          <a:solidFill>
                            <a:srgbClr val="000000"/>
                          </a:solidFill>
                          <a:effectLst/>
                        </a:rPr>
                        <a:t>21-44425-1</a:t>
                      </a:r>
                      <a:endParaRPr lang="en-US" sz="1800" b="0" i="0" u="none" strike="noStrike" dirty="0">
                        <a:solidFill>
                          <a:srgbClr val="000000"/>
                        </a:solidFill>
                        <a:effectLst/>
                        <a:latin typeface="Aptos Narrow" panose="020B0004020202020204" pitchFamily="34" charset="0"/>
                      </a:endParaRPr>
                    </a:p>
                  </a:txBody>
                  <a:tcPr marL="8626" marR="8626" marT="8626" marB="0" anchor="ctr"/>
                </a:tc>
                <a:tc>
                  <a:txBody>
                    <a:bodyPr/>
                    <a:lstStyle/>
                    <a:p>
                      <a:pPr lvl="2" algn="ctr" fontAlgn="ctr">
                        <a:buNone/>
                      </a:pPr>
                      <a:r>
                        <a:rPr lang="en-US" sz="1800" b="0" u="none" strike="noStrike" dirty="0" err="1">
                          <a:solidFill>
                            <a:srgbClr val="000000"/>
                          </a:solidFill>
                          <a:effectLst/>
                        </a:rPr>
                        <a:t>Khandkar</a:t>
                      </a:r>
                      <a:r>
                        <a:rPr lang="en-US" sz="1800" b="0" u="none" strike="noStrike" dirty="0">
                          <a:solidFill>
                            <a:srgbClr val="000000"/>
                          </a:solidFill>
                          <a:effectLst/>
                        </a:rPr>
                        <a:t> </a:t>
                      </a:r>
                      <a:r>
                        <a:rPr lang="en-US" sz="1800" b="0" u="none" strike="noStrike" dirty="0" err="1">
                          <a:solidFill>
                            <a:srgbClr val="000000"/>
                          </a:solidFill>
                          <a:effectLst/>
                        </a:rPr>
                        <a:t>Md.Antik</a:t>
                      </a:r>
                      <a:r>
                        <a:rPr lang="en-US" sz="1800" b="0" u="none" strike="noStrike" dirty="0">
                          <a:solidFill>
                            <a:srgbClr val="000000"/>
                          </a:solidFill>
                          <a:effectLst/>
                        </a:rPr>
                        <a:t> Mahmud</a:t>
                      </a:r>
                      <a:endParaRPr lang="en-US" sz="1800" b="0" i="0" u="none" strike="noStrike" dirty="0">
                        <a:solidFill>
                          <a:srgbClr val="000000"/>
                        </a:solidFill>
                        <a:effectLst/>
                        <a:latin typeface="Aptos Narrow" panose="020B0004020202020204" pitchFamily="34" charset="0"/>
                      </a:endParaRPr>
                    </a:p>
                  </a:txBody>
                  <a:tcPr marL="8626" marR="8626" marT="8626" marB="0" anchor="ctr"/>
                </a:tc>
                <a:extLst>
                  <a:ext uri="{0D108BD9-81ED-4DB2-BD59-A6C34878D82A}">
                    <a16:rowId xmlns:a16="http://schemas.microsoft.com/office/drawing/2014/main" val="1010785256"/>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62C59E6B-1A45-14F1-7F0F-FEC575BB3A91}"/>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1F7CBD28-EFCE-01DE-E8CA-8F464B137897}"/>
              </a:ext>
            </a:extLst>
          </p:cNvPr>
          <p:cNvSpPr txBox="1">
            <a:spLocks noGrp="1"/>
          </p:cNvSpPr>
          <p:nvPr>
            <p:ph type="title"/>
          </p:nvPr>
        </p:nvSpPr>
        <p:spPr>
          <a:xfrm>
            <a:off x="527496" y="1791166"/>
            <a:ext cx="2721032" cy="1613771"/>
          </a:xfrm>
          <a:prstGeom prst="rect">
            <a:avLst/>
          </a:prstGeom>
        </p:spPr>
        <p:txBody>
          <a:bodyPr spcFirstLastPara="1" wrap="square" lIns="91425" tIns="91425" rIns="91425" bIns="91425" anchor="t" anchorCtr="0">
            <a:noAutofit/>
          </a:bodyPr>
          <a:lstStyle/>
          <a:p>
            <a:pPr lvl="0"/>
            <a:r>
              <a:rPr lang="en-US" dirty="0"/>
              <a:t>Results – </a:t>
            </a:r>
            <a:br>
              <a:rPr lang="en-US" dirty="0"/>
            </a:br>
            <a:r>
              <a:rPr lang="en-US" dirty="0"/>
              <a:t>Confusion </a:t>
            </a:r>
            <a:br>
              <a:rPr lang="en-US" dirty="0"/>
            </a:br>
            <a:r>
              <a:rPr lang="en-US" dirty="0"/>
              <a:t>Matrices ML</a:t>
            </a:r>
            <a:endParaRPr dirty="0"/>
          </a:p>
        </p:txBody>
      </p:sp>
      <p:grpSp>
        <p:nvGrpSpPr>
          <p:cNvPr id="4" name="Google Shape;467;p32">
            <a:extLst>
              <a:ext uri="{FF2B5EF4-FFF2-40B4-BE49-F238E27FC236}">
                <a16:creationId xmlns:a16="http://schemas.microsoft.com/office/drawing/2014/main" id="{E78A41BE-B8A2-CD1B-D062-4258F2516DCC}"/>
              </a:ext>
            </a:extLst>
          </p:cNvPr>
          <p:cNvGrpSpPr/>
          <p:nvPr/>
        </p:nvGrpSpPr>
        <p:grpSpPr>
          <a:xfrm>
            <a:off x="0" y="310448"/>
            <a:ext cx="781519" cy="658273"/>
            <a:chOff x="5637072" y="1089046"/>
            <a:chExt cx="3108386" cy="2965653"/>
          </a:xfrm>
        </p:grpSpPr>
        <p:grpSp>
          <p:nvGrpSpPr>
            <p:cNvPr id="5" name="Google Shape;468;p32">
              <a:extLst>
                <a:ext uri="{FF2B5EF4-FFF2-40B4-BE49-F238E27FC236}">
                  <a16:creationId xmlns:a16="http://schemas.microsoft.com/office/drawing/2014/main" id="{82CA2244-C07B-740F-C45B-1B6B48A560A2}"/>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BC7DD246-CEC7-B4F4-ED45-89F28CC00696}"/>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3C2D50D2-7723-79B4-1CFF-2495E160AECF}"/>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C96ACDEF-410E-75BA-A091-B93AAA8DE52E}"/>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E06B8A02-19C0-8BF4-131A-0083EBEDA0FB}"/>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BB7ABB60-C6B7-30C6-4FAF-D54459678564}"/>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A9C8D2A6-F9A8-8FF1-FB45-24C91AE35CAF}"/>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27EBEB8E-953A-F3C7-E097-BAB311278FC8}"/>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7813E0BF-56FF-A7C2-B14D-E9716106A645}"/>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82F94F74-825A-693C-D410-65F73D6A72D7}"/>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D989C483-44EA-39BC-094E-0138FA57D815}"/>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0D742C22-04BE-1E68-37BC-FF3B86D2FA81}"/>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5FBDEFE7-0628-EBB4-8F4C-1C14E123D973}"/>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38944988-587A-8FC4-961D-1AA749CE8EB6}"/>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E99691F2-7A51-8568-DA85-260118CE1038}"/>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283D61A1-BEE9-5D2F-BBF9-7820180A581F}"/>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A239CD30-7A71-FDE7-B7AE-D303F1C17630}"/>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4FED2B97-029A-9F70-0803-96A25A460B43}"/>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4C0E818B-C5CB-5414-F824-120F51F817A7}"/>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0C9F2BD4-82BD-6793-5C50-4C6FDE7E4DD7}"/>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927B8FFA-2C28-5507-FD3E-6C6BAD9067A5}"/>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144B9B96-E70E-B0F4-DA05-171F728DE0D2}"/>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5C7AB884-BB06-0147-B641-9ABDD89E3A21}"/>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92D015C8-7A27-71D8-ECB0-A9813D67E623}"/>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AEA74851-2ED3-48EE-0595-865F8B0190D7}"/>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EABFDBC6-9CED-2FEE-3750-44DECD24EE0E}"/>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5E5E825B-98BA-D3FF-C354-814DC0B66345}"/>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230C7EDF-AA6F-6490-CCE4-E0D2BC635DDF}"/>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3C24B0C2-346A-138B-F7F7-F5DFEC33B94A}"/>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F84DBF3D-67ED-D284-21E4-5469D4D9D100}"/>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D7AB50D9-AB96-DEF1-1F1B-871F5768A515}"/>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2E024054-FAC7-697C-47E2-781F65AFA386}"/>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96D5C7D0-8493-066C-E03D-1028E6EF5F5B}"/>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90AAA5B5-5A7A-B74F-69FD-90512A91020B}"/>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6A4230A6-6B38-8C65-DFEE-43360A9024C8}"/>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A075DFEF-A1E9-D4A0-E582-D9A3C6E47371}"/>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036513CE-15E4-84B4-D5E2-51AD1030693A}"/>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D2513B6F-07DC-5A15-FB19-60DD18A3F050}"/>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0C783FFB-4719-A2EE-766C-DDAC3627F609}"/>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BED4D1A4-997D-5B78-C04A-2041D76184BB}"/>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03F4B633-6F69-51F9-0EED-635AD614763E}"/>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B681FB93-D4DB-1577-1731-008EDE30E39F}"/>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F1E33543-E8B7-8F07-C8CF-E3E97E38C127}"/>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EE9B0BA8-B3F7-A3D4-0D59-635712D733EA}"/>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D6417596-B58E-EB77-FB9B-78AC2D6F4978}"/>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FB383C79-0871-3AC4-A6CE-55372D0AB1A1}"/>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6E9BB446-0FDB-745D-EFB2-DD010D3B4157}"/>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54485595-3F29-9755-B14B-444DFC9CC87E}"/>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6C0791F6-28E7-0C2D-4648-049322DAD56F}"/>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ECC05880-F8B2-0AB8-753B-F9E4C3803DB6}"/>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232B56D6-EFDE-3360-6811-9A64295FEF25}"/>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D4497EE6-BF10-5ABA-FBB0-628A95AC9A40}"/>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1F0710E4-F16B-E6C1-D28C-C220220A81E9}"/>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979972C4-6C33-C6EC-3BF1-062E2EE9DA11}"/>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8788ABBA-BD6A-B399-3355-A972B6131259}"/>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2C49933F-B92D-8B79-F25B-3C2504CD3018}"/>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9DB0120B-B596-556D-0487-5F55ABEA16F2}"/>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5;p32">
                  <a:extLst>
                    <a:ext uri="{FF2B5EF4-FFF2-40B4-BE49-F238E27FC236}">
                      <a16:creationId xmlns:a16="http://schemas.microsoft.com/office/drawing/2014/main" id="{941DF355-45B5-448B-EDF1-69310902AF8A}"/>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6;p32">
                  <a:extLst>
                    <a:ext uri="{FF2B5EF4-FFF2-40B4-BE49-F238E27FC236}">
                      <a16:creationId xmlns:a16="http://schemas.microsoft.com/office/drawing/2014/main" id="{EEFFA2A9-C71A-EEE1-F954-4742D42F609A}"/>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7;p32">
                  <a:extLst>
                    <a:ext uri="{FF2B5EF4-FFF2-40B4-BE49-F238E27FC236}">
                      <a16:creationId xmlns:a16="http://schemas.microsoft.com/office/drawing/2014/main" id="{DB521C74-1266-60E9-0B2C-740219795649}"/>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8;p32">
                  <a:extLst>
                    <a:ext uri="{FF2B5EF4-FFF2-40B4-BE49-F238E27FC236}">
                      <a16:creationId xmlns:a16="http://schemas.microsoft.com/office/drawing/2014/main" id="{94A45FE8-B170-D01B-6432-C7DB62419E4A}"/>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29;p32">
                  <a:extLst>
                    <a:ext uri="{FF2B5EF4-FFF2-40B4-BE49-F238E27FC236}">
                      <a16:creationId xmlns:a16="http://schemas.microsoft.com/office/drawing/2014/main" id="{B1B87A9D-F246-4473-2BCD-CEE73D391700}"/>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0;p32">
                  <a:extLst>
                    <a:ext uri="{FF2B5EF4-FFF2-40B4-BE49-F238E27FC236}">
                      <a16:creationId xmlns:a16="http://schemas.microsoft.com/office/drawing/2014/main" id="{3FAA273E-758D-84F8-B1DA-872F1A8E3860}"/>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1;p32">
                  <a:extLst>
                    <a:ext uri="{FF2B5EF4-FFF2-40B4-BE49-F238E27FC236}">
                      <a16:creationId xmlns:a16="http://schemas.microsoft.com/office/drawing/2014/main" id="{8EABBB11-7808-E4C6-EF9C-38B3125FE551}"/>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2;p32">
                  <a:extLst>
                    <a:ext uri="{FF2B5EF4-FFF2-40B4-BE49-F238E27FC236}">
                      <a16:creationId xmlns:a16="http://schemas.microsoft.com/office/drawing/2014/main" id="{F3FA4764-A12B-3E3E-82A1-C0D18AFC7F2F}"/>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3;p32">
                  <a:extLst>
                    <a:ext uri="{FF2B5EF4-FFF2-40B4-BE49-F238E27FC236}">
                      <a16:creationId xmlns:a16="http://schemas.microsoft.com/office/drawing/2014/main" id="{945582C6-7D0F-14C2-8BD9-7421172A08AC}"/>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4;p32">
                  <a:extLst>
                    <a:ext uri="{FF2B5EF4-FFF2-40B4-BE49-F238E27FC236}">
                      <a16:creationId xmlns:a16="http://schemas.microsoft.com/office/drawing/2014/main" id="{D0AA9B60-B15A-8FB6-CA4C-0B883B26679E}"/>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5;p32">
                  <a:extLst>
                    <a:ext uri="{FF2B5EF4-FFF2-40B4-BE49-F238E27FC236}">
                      <a16:creationId xmlns:a16="http://schemas.microsoft.com/office/drawing/2014/main" id="{71C9A27F-76AC-9E1D-9FDA-858DE5086CF8}"/>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6;p32">
                  <a:extLst>
                    <a:ext uri="{FF2B5EF4-FFF2-40B4-BE49-F238E27FC236}">
                      <a16:creationId xmlns:a16="http://schemas.microsoft.com/office/drawing/2014/main" id="{1EE92892-BD20-5399-EE2D-CC24708EBC44}"/>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7;p32">
                  <a:extLst>
                    <a:ext uri="{FF2B5EF4-FFF2-40B4-BE49-F238E27FC236}">
                      <a16:creationId xmlns:a16="http://schemas.microsoft.com/office/drawing/2014/main" id="{0834486C-9EF2-DDCC-BCE7-C91AE03EDA9E}"/>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8;p32">
                  <a:extLst>
                    <a:ext uri="{FF2B5EF4-FFF2-40B4-BE49-F238E27FC236}">
                      <a16:creationId xmlns:a16="http://schemas.microsoft.com/office/drawing/2014/main" id="{9AC8978B-08B9-7E6F-5510-4B9FB8FB1B9F}"/>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39;p32">
                  <a:extLst>
                    <a:ext uri="{FF2B5EF4-FFF2-40B4-BE49-F238E27FC236}">
                      <a16:creationId xmlns:a16="http://schemas.microsoft.com/office/drawing/2014/main" id="{060077C7-55A7-9618-D880-C3C3C0451883}"/>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0;p32">
                  <a:extLst>
                    <a:ext uri="{FF2B5EF4-FFF2-40B4-BE49-F238E27FC236}">
                      <a16:creationId xmlns:a16="http://schemas.microsoft.com/office/drawing/2014/main" id="{F67CB523-A7B0-1EA9-7311-7ACD4C5A1394}"/>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1;p32">
                  <a:extLst>
                    <a:ext uri="{FF2B5EF4-FFF2-40B4-BE49-F238E27FC236}">
                      <a16:creationId xmlns:a16="http://schemas.microsoft.com/office/drawing/2014/main" id="{22718719-BF14-7A1B-C3A6-91BCB3C70F64}"/>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2;p32">
                  <a:extLst>
                    <a:ext uri="{FF2B5EF4-FFF2-40B4-BE49-F238E27FC236}">
                      <a16:creationId xmlns:a16="http://schemas.microsoft.com/office/drawing/2014/main" id="{5F1E0CAE-FC4F-F307-168A-9C0B0F9C12C1}"/>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3;p32">
                  <a:extLst>
                    <a:ext uri="{FF2B5EF4-FFF2-40B4-BE49-F238E27FC236}">
                      <a16:creationId xmlns:a16="http://schemas.microsoft.com/office/drawing/2014/main" id="{6A74971B-B68C-EF33-BC13-EDFD856007A6}"/>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4;p32">
                  <a:extLst>
                    <a:ext uri="{FF2B5EF4-FFF2-40B4-BE49-F238E27FC236}">
                      <a16:creationId xmlns:a16="http://schemas.microsoft.com/office/drawing/2014/main" id="{12DD98DA-EC21-48AA-B3E5-75DCA21D3981}"/>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5;p32">
                  <a:extLst>
                    <a:ext uri="{FF2B5EF4-FFF2-40B4-BE49-F238E27FC236}">
                      <a16:creationId xmlns:a16="http://schemas.microsoft.com/office/drawing/2014/main" id="{16B02B24-4C01-0B9D-1713-38FE8FF36E60}"/>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6;p32">
                  <a:extLst>
                    <a:ext uri="{FF2B5EF4-FFF2-40B4-BE49-F238E27FC236}">
                      <a16:creationId xmlns:a16="http://schemas.microsoft.com/office/drawing/2014/main" id="{2A40C788-0F8A-66A0-FDFE-545DF401C0A9}"/>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7;p32">
                  <a:extLst>
                    <a:ext uri="{FF2B5EF4-FFF2-40B4-BE49-F238E27FC236}">
                      <a16:creationId xmlns:a16="http://schemas.microsoft.com/office/drawing/2014/main" id="{FA771EB5-8143-0B30-9BCA-A293F06BAC78}"/>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8;p32">
                  <a:extLst>
                    <a:ext uri="{FF2B5EF4-FFF2-40B4-BE49-F238E27FC236}">
                      <a16:creationId xmlns:a16="http://schemas.microsoft.com/office/drawing/2014/main" id="{31FBC692-7010-758C-9163-3EA1E87E8F2B}"/>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49;p32">
                  <a:extLst>
                    <a:ext uri="{FF2B5EF4-FFF2-40B4-BE49-F238E27FC236}">
                      <a16:creationId xmlns:a16="http://schemas.microsoft.com/office/drawing/2014/main" id="{E6140266-D6D2-7651-0F4C-18BA5A7992FD}"/>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0;p32">
                  <a:extLst>
                    <a:ext uri="{FF2B5EF4-FFF2-40B4-BE49-F238E27FC236}">
                      <a16:creationId xmlns:a16="http://schemas.microsoft.com/office/drawing/2014/main" id="{BD06165C-6DE9-3A2C-1A13-0947B520CA03}"/>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1;p32">
                  <a:extLst>
                    <a:ext uri="{FF2B5EF4-FFF2-40B4-BE49-F238E27FC236}">
                      <a16:creationId xmlns:a16="http://schemas.microsoft.com/office/drawing/2014/main" id="{529F399C-CF98-86BE-C15C-B516DD7FF349}"/>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2;p32">
                  <a:extLst>
                    <a:ext uri="{FF2B5EF4-FFF2-40B4-BE49-F238E27FC236}">
                      <a16:creationId xmlns:a16="http://schemas.microsoft.com/office/drawing/2014/main" id="{C624EEE1-7BAD-500B-1461-B1D44F1609FA}"/>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3;p32">
                  <a:extLst>
                    <a:ext uri="{FF2B5EF4-FFF2-40B4-BE49-F238E27FC236}">
                      <a16:creationId xmlns:a16="http://schemas.microsoft.com/office/drawing/2014/main" id="{F2A1A4F8-EA95-232B-B4E4-951BD45369DE}"/>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4;p32">
                  <a:extLst>
                    <a:ext uri="{FF2B5EF4-FFF2-40B4-BE49-F238E27FC236}">
                      <a16:creationId xmlns:a16="http://schemas.microsoft.com/office/drawing/2014/main" id="{D011F0A2-8B5F-30E6-9D73-4CA5115AA81B}"/>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5;p32">
                  <a:extLst>
                    <a:ext uri="{FF2B5EF4-FFF2-40B4-BE49-F238E27FC236}">
                      <a16:creationId xmlns:a16="http://schemas.microsoft.com/office/drawing/2014/main" id="{9E30ACD9-3EB8-B585-78E6-6850FFC25132}"/>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6;p32">
                  <a:extLst>
                    <a:ext uri="{FF2B5EF4-FFF2-40B4-BE49-F238E27FC236}">
                      <a16:creationId xmlns:a16="http://schemas.microsoft.com/office/drawing/2014/main" id="{AAAB2D6B-6BB4-03DA-84DA-4EB5318B3CF6}"/>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7;p32">
                  <a:extLst>
                    <a:ext uri="{FF2B5EF4-FFF2-40B4-BE49-F238E27FC236}">
                      <a16:creationId xmlns:a16="http://schemas.microsoft.com/office/drawing/2014/main" id="{DB4EFCA9-7D36-29D6-57A5-5A112527E2B2}"/>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8;p32">
                  <a:extLst>
                    <a:ext uri="{FF2B5EF4-FFF2-40B4-BE49-F238E27FC236}">
                      <a16:creationId xmlns:a16="http://schemas.microsoft.com/office/drawing/2014/main" id="{CAADE4A7-35E5-D25B-6F3E-B39845560D90}"/>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59;p32">
                  <a:extLst>
                    <a:ext uri="{FF2B5EF4-FFF2-40B4-BE49-F238E27FC236}">
                      <a16:creationId xmlns:a16="http://schemas.microsoft.com/office/drawing/2014/main" id="{D2E7A793-4221-8332-4DFA-C10F778EEB1F}"/>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0;p32">
                  <a:extLst>
                    <a:ext uri="{FF2B5EF4-FFF2-40B4-BE49-F238E27FC236}">
                      <a16:creationId xmlns:a16="http://schemas.microsoft.com/office/drawing/2014/main" id="{7A39F8D8-5257-693D-AC67-DE177142B8D5}"/>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1;p32">
                  <a:extLst>
                    <a:ext uri="{FF2B5EF4-FFF2-40B4-BE49-F238E27FC236}">
                      <a16:creationId xmlns:a16="http://schemas.microsoft.com/office/drawing/2014/main" id="{5F697091-F1D8-6114-99DF-93E769910364}"/>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2;p32">
                  <a:extLst>
                    <a:ext uri="{FF2B5EF4-FFF2-40B4-BE49-F238E27FC236}">
                      <a16:creationId xmlns:a16="http://schemas.microsoft.com/office/drawing/2014/main" id="{BC691A5D-19E7-BD6A-C096-3F55F9708581}"/>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3;p32">
                  <a:extLst>
                    <a:ext uri="{FF2B5EF4-FFF2-40B4-BE49-F238E27FC236}">
                      <a16:creationId xmlns:a16="http://schemas.microsoft.com/office/drawing/2014/main" id="{0E539E1B-A501-BC45-5220-A933A00868F8}"/>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4;p32">
                  <a:extLst>
                    <a:ext uri="{FF2B5EF4-FFF2-40B4-BE49-F238E27FC236}">
                      <a16:creationId xmlns:a16="http://schemas.microsoft.com/office/drawing/2014/main" id="{7BD95ED8-A8C4-98F9-FDE9-2D1FE665FE9E}"/>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5;p32">
                  <a:extLst>
                    <a:ext uri="{FF2B5EF4-FFF2-40B4-BE49-F238E27FC236}">
                      <a16:creationId xmlns:a16="http://schemas.microsoft.com/office/drawing/2014/main" id="{48365DA6-54F5-C781-77B0-813E9A076B8C}"/>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6;p32">
                  <a:extLst>
                    <a:ext uri="{FF2B5EF4-FFF2-40B4-BE49-F238E27FC236}">
                      <a16:creationId xmlns:a16="http://schemas.microsoft.com/office/drawing/2014/main" id="{0BB6566A-0353-5340-4449-86A770D6FD85}"/>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7;p32">
                  <a:extLst>
                    <a:ext uri="{FF2B5EF4-FFF2-40B4-BE49-F238E27FC236}">
                      <a16:creationId xmlns:a16="http://schemas.microsoft.com/office/drawing/2014/main" id="{093BE8A5-139B-4F54-02CF-8E2A3790F5F3}"/>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568;p32">
                  <a:extLst>
                    <a:ext uri="{FF2B5EF4-FFF2-40B4-BE49-F238E27FC236}">
                      <a16:creationId xmlns:a16="http://schemas.microsoft.com/office/drawing/2014/main" id="{AB29F33D-596B-7FF5-825F-71BC46AF1A9E}"/>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410A5B47-74E0-1A8E-5CF6-19758EAFAFD4}"/>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66BEC5C2-1DC9-4272-7C27-C01A30CF470E}"/>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70" name="Picture 2">
            <a:extLst>
              <a:ext uri="{FF2B5EF4-FFF2-40B4-BE49-F238E27FC236}">
                <a16:creationId xmlns:a16="http://schemas.microsoft.com/office/drawing/2014/main" id="{226ABA20-8ACB-12B1-A62F-ED4B43719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7284" y="336884"/>
            <a:ext cx="5446807" cy="466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0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A963B006-708D-DA56-0D13-296DA396C057}"/>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F9D31BCD-5AF9-85A0-5F09-5B4015EF0C10}"/>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Results – Confusion Matrix GNN</a:t>
            </a:r>
            <a:endParaRPr dirty="0"/>
          </a:p>
        </p:txBody>
      </p:sp>
      <p:grpSp>
        <p:nvGrpSpPr>
          <p:cNvPr id="4" name="Google Shape;467;p32">
            <a:extLst>
              <a:ext uri="{FF2B5EF4-FFF2-40B4-BE49-F238E27FC236}">
                <a16:creationId xmlns:a16="http://schemas.microsoft.com/office/drawing/2014/main" id="{1A881AC6-B8F5-F5F4-0D42-9619EEDCD3D9}"/>
              </a:ext>
            </a:extLst>
          </p:cNvPr>
          <p:cNvGrpSpPr/>
          <p:nvPr/>
        </p:nvGrpSpPr>
        <p:grpSpPr>
          <a:xfrm>
            <a:off x="0" y="310448"/>
            <a:ext cx="781519" cy="658273"/>
            <a:chOff x="5637072" y="1089046"/>
            <a:chExt cx="3108386" cy="2965653"/>
          </a:xfrm>
        </p:grpSpPr>
        <p:grpSp>
          <p:nvGrpSpPr>
            <p:cNvPr id="5" name="Google Shape;468;p32">
              <a:extLst>
                <a:ext uri="{FF2B5EF4-FFF2-40B4-BE49-F238E27FC236}">
                  <a16:creationId xmlns:a16="http://schemas.microsoft.com/office/drawing/2014/main" id="{2804FB05-CC59-D678-C988-B67011A7E7A7}"/>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D2E8F00B-78B2-3E3D-6D0D-1B29DD2C0EA6}"/>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D95FCAD5-2E19-4EC1-34C5-53881C3DB2C2}"/>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973E66C3-3981-91DF-6AEE-D3A3FAEFCA01}"/>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67FFFCB0-E1DE-B925-DD95-AA3E3C9F8F2F}"/>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039CC2C1-8419-6C2D-BBA8-46C1888BDA23}"/>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4FB70DD4-13A8-600B-CEDB-8FAA2357A128}"/>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B97E1788-9A86-7F00-CF45-BC3929DB8D0F}"/>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FED00DAD-6991-F195-71C1-29E99A6133BF}"/>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870C9FCB-33A9-D56E-0543-AAC51766C58E}"/>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C5179F90-59A9-A5C6-6852-F0570D7F2E86}"/>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EBF40708-3B05-32F0-F853-CF8F937C7B17}"/>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477CAA0E-84AB-F666-DD6A-C3C81B464CBC}"/>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8B844A66-96E0-D1D2-4F5F-BCA1FF30030A}"/>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A98103E4-A983-97EA-0A63-0A0E5EF657CF}"/>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609108D9-1BA3-71E8-66B5-B4DB806C01DE}"/>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8C1340EE-BA0D-4B13-85BD-D7BBD0DA2CFD}"/>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C1F7E7A8-BD08-3D06-7B03-8EEB3C982C75}"/>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844C5D85-29AD-F02B-DA9D-5373DF9AE47A}"/>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FB40FCC2-98B3-406C-0C53-81677C805C84}"/>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19EBDB96-F0EE-DC6B-78CF-FF5E64F9EA6B}"/>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BE6DE22F-EDF6-4F83-8721-F3D7CFE3B503}"/>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0103E5BE-CC56-8CDC-1ABC-BCFADED9B37C}"/>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916D40F4-0719-CEB9-CE2B-F557B7A7E3C0}"/>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129EBEE5-38A4-AD62-EF07-8F399F63E800}"/>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10A10D69-F228-58AE-4468-8994D374D6EF}"/>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61D212ED-2BAD-8B26-FE08-1037BB1E2C59}"/>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71CC9F7F-7632-D5B2-6F90-4060E73149FA}"/>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7DDC3C26-BA05-970D-FCDC-92FAF6DF5992}"/>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F3A44C3B-EE65-FCBA-10A2-06C440DFF85F}"/>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4ECE537D-69D1-1E52-E95B-5CD960373820}"/>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D7EB9623-8759-F4F8-7364-7BF485FA1617}"/>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9D9110DF-408F-3762-8160-2A10C4ABC83C}"/>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26E987A1-79F7-626C-8656-BACF50B5B1E7}"/>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FD7C595D-AF7B-52FD-5BCA-4E169C8B41BC}"/>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76DDF817-1436-677D-80C4-E9C6D7F68B39}"/>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563DA899-A675-82C6-8CD8-1E8A51105BA5}"/>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4F56ADF2-8777-AD9A-D69B-F5A0DB395DEB}"/>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CA37CE2D-39FF-BBBA-A76A-76F445C573C8}"/>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B8159BF2-415F-94C1-B4B6-23E07C3B5D5C}"/>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892428B5-EE69-A013-7454-B509F5205905}"/>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F65B9242-875D-E1D0-ED92-920AEC3E4F72}"/>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975BF023-EEED-2BFA-F64D-C0604273EC8C}"/>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C1E7B615-D941-DCB0-FC66-0C0950F33CF3}"/>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F96E73C7-C00D-AA39-3481-DF1F251802F0}"/>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0E5F173E-97DE-5C14-4FAA-292C230D9682}"/>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A82E1016-C213-26F7-A0B7-9DEE48993F0E}"/>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9E2BAFB1-788E-6F42-25B5-78BF06171DBD}"/>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87A584F2-3DB8-391F-F060-A80C2F3FD362}"/>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07777BFA-A7DA-2D60-3147-27DB7ABAA443}"/>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18B97943-012B-9263-1566-8DC30AD9025D}"/>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499E3BB0-1A6D-6DA1-8D3F-B2BF86752C3C}"/>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CB43D4FD-7EAC-4115-6342-04A734FF0006}"/>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6D5F28CA-3A61-2460-ABFB-73C72868F91F}"/>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CB492916-011C-0C74-4D26-AA2C81E9B59E}"/>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CFD8761D-A923-4D3A-F6AC-C859BEF1A502}"/>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DFF3D036-BCAC-B974-59B7-DDB094306893}"/>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5;p32">
                  <a:extLst>
                    <a:ext uri="{FF2B5EF4-FFF2-40B4-BE49-F238E27FC236}">
                      <a16:creationId xmlns:a16="http://schemas.microsoft.com/office/drawing/2014/main" id="{C6217567-8363-09C9-E39C-C47F7145C27B}"/>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6;p32">
                  <a:extLst>
                    <a:ext uri="{FF2B5EF4-FFF2-40B4-BE49-F238E27FC236}">
                      <a16:creationId xmlns:a16="http://schemas.microsoft.com/office/drawing/2014/main" id="{8DADD384-D81C-51A4-79FC-24050B174C92}"/>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7;p32">
                  <a:extLst>
                    <a:ext uri="{FF2B5EF4-FFF2-40B4-BE49-F238E27FC236}">
                      <a16:creationId xmlns:a16="http://schemas.microsoft.com/office/drawing/2014/main" id="{84ACE034-A3A5-F969-ABE8-3C17A1665F87}"/>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8;p32">
                  <a:extLst>
                    <a:ext uri="{FF2B5EF4-FFF2-40B4-BE49-F238E27FC236}">
                      <a16:creationId xmlns:a16="http://schemas.microsoft.com/office/drawing/2014/main" id="{474D4187-DB16-DC73-E8B0-27C7A3610668}"/>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29;p32">
                  <a:extLst>
                    <a:ext uri="{FF2B5EF4-FFF2-40B4-BE49-F238E27FC236}">
                      <a16:creationId xmlns:a16="http://schemas.microsoft.com/office/drawing/2014/main" id="{8F26824E-7EF0-3A2E-23D4-2F6F14AD5B21}"/>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0;p32">
                  <a:extLst>
                    <a:ext uri="{FF2B5EF4-FFF2-40B4-BE49-F238E27FC236}">
                      <a16:creationId xmlns:a16="http://schemas.microsoft.com/office/drawing/2014/main" id="{E1FA6117-5049-AB58-8E60-42C72C8FDC17}"/>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1;p32">
                  <a:extLst>
                    <a:ext uri="{FF2B5EF4-FFF2-40B4-BE49-F238E27FC236}">
                      <a16:creationId xmlns:a16="http://schemas.microsoft.com/office/drawing/2014/main" id="{9E96D7F3-811C-A493-13A9-4EE1CB5896F1}"/>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2;p32">
                  <a:extLst>
                    <a:ext uri="{FF2B5EF4-FFF2-40B4-BE49-F238E27FC236}">
                      <a16:creationId xmlns:a16="http://schemas.microsoft.com/office/drawing/2014/main" id="{E635ED83-A3E2-89A2-1497-B49C0EA85B35}"/>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3;p32">
                  <a:extLst>
                    <a:ext uri="{FF2B5EF4-FFF2-40B4-BE49-F238E27FC236}">
                      <a16:creationId xmlns:a16="http://schemas.microsoft.com/office/drawing/2014/main" id="{D3F46D9E-0BBF-68C5-FC3A-3C2456EB54CF}"/>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4;p32">
                  <a:extLst>
                    <a:ext uri="{FF2B5EF4-FFF2-40B4-BE49-F238E27FC236}">
                      <a16:creationId xmlns:a16="http://schemas.microsoft.com/office/drawing/2014/main" id="{FFCA010E-56BC-D0A7-784A-5E008157217E}"/>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5;p32">
                  <a:extLst>
                    <a:ext uri="{FF2B5EF4-FFF2-40B4-BE49-F238E27FC236}">
                      <a16:creationId xmlns:a16="http://schemas.microsoft.com/office/drawing/2014/main" id="{17FC82B5-35E7-47BA-0440-3C32AB396C72}"/>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6;p32">
                  <a:extLst>
                    <a:ext uri="{FF2B5EF4-FFF2-40B4-BE49-F238E27FC236}">
                      <a16:creationId xmlns:a16="http://schemas.microsoft.com/office/drawing/2014/main" id="{AB79F912-B1D9-4BF9-662A-F0C2710AC3CF}"/>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7;p32">
                  <a:extLst>
                    <a:ext uri="{FF2B5EF4-FFF2-40B4-BE49-F238E27FC236}">
                      <a16:creationId xmlns:a16="http://schemas.microsoft.com/office/drawing/2014/main" id="{5BDA72D9-FAD5-F045-B8FE-E8F530E798D6}"/>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8;p32">
                  <a:extLst>
                    <a:ext uri="{FF2B5EF4-FFF2-40B4-BE49-F238E27FC236}">
                      <a16:creationId xmlns:a16="http://schemas.microsoft.com/office/drawing/2014/main" id="{57033EED-B71A-DD4E-FC06-F2733028307D}"/>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39;p32">
                  <a:extLst>
                    <a:ext uri="{FF2B5EF4-FFF2-40B4-BE49-F238E27FC236}">
                      <a16:creationId xmlns:a16="http://schemas.microsoft.com/office/drawing/2014/main" id="{22696B87-B171-BFDD-3B77-E9FEB1AC98F5}"/>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0;p32">
                  <a:extLst>
                    <a:ext uri="{FF2B5EF4-FFF2-40B4-BE49-F238E27FC236}">
                      <a16:creationId xmlns:a16="http://schemas.microsoft.com/office/drawing/2014/main" id="{54B2FCD3-000D-F6FD-E454-64D8CD0CE7F3}"/>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1;p32">
                  <a:extLst>
                    <a:ext uri="{FF2B5EF4-FFF2-40B4-BE49-F238E27FC236}">
                      <a16:creationId xmlns:a16="http://schemas.microsoft.com/office/drawing/2014/main" id="{80FC75B5-2AC4-5391-8338-F0D425006E20}"/>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2;p32">
                  <a:extLst>
                    <a:ext uri="{FF2B5EF4-FFF2-40B4-BE49-F238E27FC236}">
                      <a16:creationId xmlns:a16="http://schemas.microsoft.com/office/drawing/2014/main" id="{1C496C3D-5296-ED4D-510C-CDD0479FF46E}"/>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3;p32">
                  <a:extLst>
                    <a:ext uri="{FF2B5EF4-FFF2-40B4-BE49-F238E27FC236}">
                      <a16:creationId xmlns:a16="http://schemas.microsoft.com/office/drawing/2014/main" id="{153E9231-C99D-3A09-A236-44F298DD2F62}"/>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4;p32">
                  <a:extLst>
                    <a:ext uri="{FF2B5EF4-FFF2-40B4-BE49-F238E27FC236}">
                      <a16:creationId xmlns:a16="http://schemas.microsoft.com/office/drawing/2014/main" id="{BBE7FD86-0D08-6DFA-4F52-F30F6135F559}"/>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5;p32">
                  <a:extLst>
                    <a:ext uri="{FF2B5EF4-FFF2-40B4-BE49-F238E27FC236}">
                      <a16:creationId xmlns:a16="http://schemas.microsoft.com/office/drawing/2014/main" id="{66F16954-E751-FBD2-C8BB-85B6B54DFDAD}"/>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6;p32">
                  <a:extLst>
                    <a:ext uri="{FF2B5EF4-FFF2-40B4-BE49-F238E27FC236}">
                      <a16:creationId xmlns:a16="http://schemas.microsoft.com/office/drawing/2014/main" id="{B60BBE6F-0511-34ED-1FD7-48B21F041323}"/>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7;p32">
                  <a:extLst>
                    <a:ext uri="{FF2B5EF4-FFF2-40B4-BE49-F238E27FC236}">
                      <a16:creationId xmlns:a16="http://schemas.microsoft.com/office/drawing/2014/main" id="{070FA24D-96E2-8B93-6694-41446D40E92B}"/>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8;p32">
                  <a:extLst>
                    <a:ext uri="{FF2B5EF4-FFF2-40B4-BE49-F238E27FC236}">
                      <a16:creationId xmlns:a16="http://schemas.microsoft.com/office/drawing/2014/main" id="{C51225B4-54EC-A9FF-DB16-E0712376043D}"/>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49;p32">
                  <a:extLst>
                    <a:ext uri="{FF2B5EF4-FFF2-40B4-BE49-F238E27FC236}">
                      <a16:creationId xmlns:a16="http://schemas.microsoft.com/office/drawing/2014/main" id="{94A7AFAC-1DB9-BCBC-82E5-ED7068DEBB63}"/>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0;p32">
                  <a:extLst>
                    <a:ext uri="{FF2B5EF4-FFF2-40B4-BE49-F238E27FC236}">
                      <a16:creationId xmlns:a16="http://schemas.microsoft.com/office/drawing/2014/main" id="{14B84052-B473-E60B-41DD-754CFB64C46A}"/>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1;p32">
                  <a:extLst>
                    <a:ext uri="{FF2B5EF4-FFF2-40B4-BE49-F238E27FC236}">
                      <a16:creationId xmlns:a16="http://schemas.microsoft.com/office/drawing/2014/main" id="{8233AA87-BEA7-8DC7-1B8E-A34C37758EBA}"/>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2;p32">
                  <a:extLst>
                    <a:ext uri="{FF2B5EF4-FFF2-40B4-BE49-F238E27FC236}">
                      <a16:creationId xmlns:a16="http://schemas.microsoft.com/office/drawing/2014/main" id="{D1FB1605-2F0A-2E3F-B84C-8F94CA33826A}"/>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3;p32">
                  <a:extLst>
                    <a:ext uri="{FF2B5EF4-FFF2-40B4-BE49-F238E27FC236}">
                      <a16:creationId xmlns:a16="http://schemas.microsoft.com/office/drawing/2014/main" id="{326F2976-A9AA-FC3C-DF44-9C159F1796EF}"/>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4;p32">
                  <a:extLst>
                    <a:ext uri="{FF2B5EF4-FFF2-40B4-BE49-F238E27FC236}">
                      <a16:creationId xmlns:a16="http://schemas.microsoft.com/office/drawing/2014/main" id="{486FCF3B-7EAB-32AA-97CB-8214B55B6A65}"/>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5;p32">
                  <a:extLst>
                    <a:ext uri="{FF2B5EF4-FFF2-40B4-BE49-F238E27FC236}">
                      <a16:creationId xmlns:a16="http://schemas.microsoft.com/office/drawing/2014/main" id="{46267963-072A-521E-F074-1AED7CDD69E8}"/>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6;p32">
                  <a:extLst>
                    <a:ext uri="{FF2B5EF4-FFF2-40B4-BE49-F238E27FC236}">
                      <a16:creationId xmlns:a16="http://schemas.microsoft.com/office/drawing/2014/main" id="{94DC5D3E-8E82-E729-4A7C-403A619E1578}"/>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7;p32">
                  <a:extLst>
                    <a:ext uri="{FF2B5EF4-FFF2-40B4-BE49-F238E27FC236}">
                      <a16:creationId xmlns:a16="http://schemas.microsoft.com/office/drawing/2014/main" id="{83FD957C-C58D-FCDA-5782-3C9F64D6FC9C}"/>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8;p32">
                  <a:extLst>
                    <a:ext uri="{FF2B5EF4-FFF2-40B4-BE49-F238E27FC236}">
                      <a16:creationId xmlns:a16="http://schemas.microsoft.com/office/drawing/2014/main" id="{213C6EC5-C187-9150-565B-4F9063D48C3C}"/>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59;p32">
                  <a:extLst>
                    <a:ext uri="{FF2B5EF4-FFF2-40B4-BE49-F238E27FC236}">
                      <a16:creationId xmlns:a16="http://schemas.microsoft.com/office/drawing/2014/main" id="{8280E177-64C1-B761-6F23-E0BCE98B622A}"/>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0;p32">
                  <a:extLst>
                    <a:ext uri="{FF2B5EF4-FFF2-40B4-BE49-F238E27FC236}">
                      <a16:creationId xmlns:a16="http://schemas.microsoft.com/office/drawing/2014/main" id="{BBB317BC-6D36-32F0-6CFB-8D475B4A4BEA}"/>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1;p32">
                  <a:extLst>
                    <a:ext uri="{FF2B5EF4-FFF2-40B4-BE49-F238E27FC236}">
                      <a16:creationId xmlns:a16="http://schemas.microsoft.com/office/drawing/2014/main" id="{26504CF5-E9C8-4C80-CE79-84C65F828900}"/>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2;p32">
                  <a:extLst>
                    <a:ext uri="{FF2B5EF4-FFF2-40B4-BE49-F238E27FC236}">
                      <a16:creationId xmlns:a16="http://schemas.microsoft.com/office/drawing/2014/main" id="{800AC2AE-545E-C717-1C80-23CC9D770267}"/>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3;p32">
                  <a:extLst>
                    <a:ext uri="{FF2B5EF4-FFF2-40B4-BE49-F238E27FC236}">
                      <a16:creationId xmlns:a16="http://schemas.microsoft.com/office/drawing/2014/main" id="{2D557BDC-CE41-A24F-AA01-AF26A0F09F34}"/>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4;p32">
                  <a:extLst>
                    <a:ext uri="{FF2B5EF4-FFF2-40B4-BE49-F238E27FC236}">
                      <a16:creationId xmlns:a16="http://schemas.microsoft.com/office/drawing/2014/main" id="{767AB02D-DB8B-C0F9-B15D-0BA578933A20}"/>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5;p32">
                  <a:extLst>
                    <a:ext uri="{FF2B5EF4-FFF2-40B4-BE49-F238E27FC236}">
                      <a16:creationId xmlns:a16="http://schemas.microsoft.com/office/drawing/2014/main" id="{409C6813-BE5F-1A2D-765B-3E4C58DAE4F9}"/>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6;p32">
                  <a:extLst>
                    <a:ext uri="{FF2B5EF4-FFF2-40B4-BE49-F238E27FC236}">
                      <a16:creationId xmlns:a16="http://schemas.microsoft.com/office/drawing/2014/main" id="{68DC6514-0F17-7753-44E7-8AC1860E5A20}"/>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7;p32">
                  <a:extLst>
                    <a:ext uri="{FF2B5EF4-FFF2-40B4-BE49-F238E27FC236}">
                      <a16:creationId xmlns:a16="http://schemas.microsoft.com/office/drawing/2014/main" id="{E7199FE5-2002-E266-E717-26FBDE0D8D42}"/>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568;p32">
                  <a:extLst>
                    <a:ext uri="{FF2B5EF4-FFF2-40B4-BE49-F238E27FC236}">
                      <a16:creationId xmlns:a16="http://schemas.microsoft.com/office/drawing/2014/main" id="{38E26BAD-F399-0000-66A9-542DE42FB974}"/>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8FBA726E-723B-3EB9-689F-FB2986FDC138}"/>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57275401-A3F6-7F4E-55ED-50FF70222A4E}"/>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6" name="Picture 2">
            <a:extLst>
              <a:ext uri="{FF2B5EF4-FFF2-40B4-BE49-F238E27FC236}">
                <a16:creationId xmlns:a16="http://schemas.microsoft.com/office/drawing/2014/main" id="{B097D3D5-0711-84CE-23A1-26C7F3FD8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88" y="1530481"/>
            <a:ext cx="3988970" cy="29207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A3C4743-3987-E79C-D732-BAFC46FE1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225" y="1511623"/>
            <a:ext cx="4040480" cy="2958453"/>
          </a:xfrm>
          <a:prstGeom prst="rect">
            <a:avLst/>
          </a:prstGeom>
          <a:noFill/>
          <a:extLst>
            <a:ext uri="{909E8E84-426E-40DD-AFC4-6F175D3DCCD1}">
              <a14:hiddenFill xmlns:a14="http://schemas.microsoft.com/office/drawing/2010/main">
                <a:solidFill>
                  <a:srgbClr val="FFFFFF"/>
                </a:solidFill>
              </a14:hiddenFill>
            </a:ext>
          </a:extLst>
        </p:spPr>
      </p:pic>
      <p:sp>
        <p:nvSpPr>
          <p:cNvPr id="2" name="Subtitle 11">
            <a:extLst>
              <a:ext uri="{FF2B5EF4-FFF2-40B4-BE49-F238E27FC236}">
                <a16:creationId xmlns:a16="http://schemas.microsoft.com/office/drawing/2014/main" id="{C61E1F82-EDBB-493F-6D34-7D3DE515BA11}"/>
              </a:ext>
            </a:extLst>
          </p:cNvPr>
          <p:cNvSpPr txBox="1">
            <a:spLocks/>
          </p:cNvSpPr>
          <p:nvPr/>
        </p:nvSpPr>
        <p:spPr>
          <a:xfrm>
            <a:off x="824399" y="1147040"/>
            <a:ext cx="2376001" cy="3809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GCN Model</a:t>
            </a:r>
          </a:p>
        </p:txBody>
      </p:sp>
      <p:sp>
        <p:nvSpPr>
          <p:cNvPr id="3" name="Subtitle 11">
            <a:extLst>
              <a:ext uri="{FF2B5EF4-FFF2-40B4-BE49-F238E27FC236}">
                <a16:creationId xmlns:a16="http://schemas.microsoft.com/office/drawing/2014/main" id="{457667A1-4C8D-FD75-5C74-2A759E827F8D}"/>
              </a:ext>
            </a:extLst>
          </p:cNvPr>
          <p:cNvSpPr txBox="1">
            <a:spLocks/>
          </p:cNvSpPr>
          <p:nvPr/>
        </p:nvSpPr>
        <p:spPr>
          <a:xfrm>
            <a:off x="5452547" y="1106935"/>
            <a:ext cx="2376001" cy="3809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GAT Model</a:t>
            </a:r>
          </a:p>
        </p:txBody>
      </p:sp>
    </p:spTree>
    <p:extLst>
      <p:ext uri="{BB962C8B-B14F-4D97-AF65-F5344CB8AC3E}">
        <p14:creationId xmlns:p14="http://schemas.microsoft.com/office/powerpoint/2010/main" val="3409016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1BF90ACC-6F4E-C0B3-82CC-EA1F26A88605}"/>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BEEB8E62-48E4-01EA-9AD4-9CDFDD33DF4F}"/>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Results – Confusion Matrix Hybrid</a:t>
            </a:r>
            <a:endParaRPr dirty="0"/>
          </a:p>
        </p:txBody>
      </p:sp>
      <p:grpSp>
        <p:nvGrpSpPr>
          <p:cNvPr id="4" name="Google Shape;467;p32">
            <a:extLst>
              <a:ext uri="{FF2B5EF4-FFF2-40B4-BE49-F238E27FC236}">
                <a16:creationId xmlns:a16="http://schemas.microsoft.com/office/drawing/2014/main" id="{1DC0A490-DF7F-258B-CF9A-97C5AE330A01}"/>
              </a:ext>
            </a:extLst>
          </p:cNvPr>
          <p:cNvGrpSpPr/>
          <p:nvPr/>
        </p:nvGrpSpPr>
        <p:grpSpPr>
          <a:xfrm>
            <a:off x="0" y="310448"/>
            <a:ext cx="781519" cy="658273"/>
            <a:chOff x="5637072" y="1089046"/>
            <a:chExt cx="3108386" cy="2965653"/>
          </a:xfrm>
        </p:grpSpPr>
        <p:grpSp>
          <p:nvGrpSpPr>
            <p:cNvPr id="5" name="Google Shape;468;p32">
              <a:extLst>
                <a:ext uri="{FF2B5EF4-FFF2-40B4-BE49-F238E27FC236}">
                  <a16:creationId xmlns:a16="http://schemas.microsoft.com/office/drawing/2014/main" id="{68A3B5A9-364B-C798-336A-5A0C971F41A4}"/>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4542580B-5E1D-15F2-D704-A68A55319F01}"/>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ED69A091-F001-5510-76F5-C27CBAE581F4}"/>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216E0964-0B07-6B25-B385-0B37F5FC0BAB}"/>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C689547B-66AE-4E3C-5442-78E0BA8B2D1F}"/>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5AAA53E4-7655-44C8-60CD-0CE3D405D144}"/>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EE7C2010-9421-6DD4-7322-6CD6E09129E9}"/>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6D1064D7-F776-60B4-59C6-CA127C7375F5}"/>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EC6DBF53-942A-B098-B263-DF998F0764D5}"/>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8F71AD3A-AFBF-621A-5256-A1D1ACD49002}"/>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2D49CC36-FDBD-6924-6E8B-2AB6775055B5}"/>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5BA6DF55-774D-23E6-C6DD-3D3C45A0A83E}"/>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0C13F73D-A6C3-7F6B-7975-A324C3FA6F0B}"/>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5099BB2B-8C21-2819-A002-20BDD1494B74}"/>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2FE23EA6-E4B4-EB0A-85B5-6FA0D806D2C5}"/>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BDE03734-3AB6-41BC-0BF7-F55717D46BFF}"/>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54A13C49-09C1-7EED-EFAE-6747FD4E055B}"/>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C3F6E87D-E3AC-9964-7512-7FADAE7A40D0}"/>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ECA47048-585B-495C-A80C-E131D9D57FBC}"/>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79985A8C-2CED-CD67-6EA3-F6EF490A1E43}"/>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8E6BBABD-3F1D-1AE8-B9BE-421337567C65}"/>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733F8418-AAD4-C2FE-19E1-4EAFF1826F89}"/>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FAAF3F03-1A4B-F9B8-9481-B4D98FC26AEB}"/>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10E4C383-26C8-92ED-8522-2B12A4A8F552}"/>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FA8C0147-F598-F198-B68B-C591D506D390}"/>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B84C9872-46CC-3E22-B91F-99F63FF8D5D5}"/>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0A088386-659A-F6EE-D794-B63FD18E3750}"/>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8489060F-B324-96FE-F9DC-A9E7122B514F}"/>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B6D1BDE0-736D-7A37-5385-85B8E2274DBE}"/>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DA4595A4-2422-6414-9CEF-FDEE1182CC10}"/>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972A8178-3C7A-E596-F546-CD6FAF3B72AD}"/>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26DE79B8-BB34-6841-848C-A0F455CB0959}"/>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F5E3A190-5936-06CD-8F45-EB98A611F58C}"/>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CD79B5C1-624E-BFF4-FBD2-5C2BD07998FA}"/>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F1649DC1-DFF3-C84D-E587-D729A04EB7A6}"/>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79F81611-FD09-39F5-09BC-4153409A9CE4}"/>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3AB5B5DE-D4BA-5168-7B63-ED72E1C84453}"/>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F39216EF-FCF3-EB79-E124-40E0571FA17A}"/>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AA7DF830-E80B-41CD-3519-A95E264414C3}"/>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87A45997-D707-9C33-708D-787B1337C399}"/>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D4E90576-BB84-7CBD-FEE9-C565BB6F2CBD}"/>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888861D8-1BD9-9AF2-3CB7-7E1A4B2BF63B}"/>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82D1320E-4F61-50B3-19C3-07391ACA3B18}"/>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2A571283-40B1-DA30-3C33-5447D79CD8A3}"/>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D0835C45-0318-5937-D565-26CE2ECF32F5}"/>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C7CE259E-B1C4-C103-97BA-F6C42FC5B7B7}"/>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16B38E78-0C68-B46E-611F-DA9E432BD576}"/>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66790BD4-57C6-374D-D90C-0A9E1A9A43A8}"/>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0439C27D-1C32-8ABE-CE07-01C2715F6E0D}"/>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B03E9F00-19D6-7609-E0C2-26B8A33456E9}"/>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18142AFE-62BB-94F2-A1A2-27FB69739FDF}"/>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4994427B-6F87-E4AA-3B98-D439BBB5624C}"/>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6BEDF656-990B-2583-3EEF-2EF0448B7630}"/>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534BBE30-42B8-7A7A-A152-DF25DDC258B7}"/>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A00368E4-2BD9-E240-F246-043236455DB3}"/>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9729C52F-4019-D1E4-C804-6DE57D0616AA}"/>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C81E96CC-F38C-0457-D42F-C6BD7727774F}"/>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5;p32">
                  <a:extLst>
                    <a:ext uri="{FF2B5EF4-FFF2-40B4-BE49-F238E27FC236}">
                      <a16:creationId xmlns:a16="http://schemas.microsoft.com/office/drawing/2014/main" id="{D76AADFB-172B-6455-DDB4-4E7C82B78E65}"/>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6;p32">
                  <a:extLst>
                    <a:ext uri="{FF2B5EF4-FFF2-40B4-BE49-F238E27FC236}">
                      <a16:creationId xmlns:a16="http://schemas.microsoft.com/office/drawing/2014/main" id="{B2599E3A-69CF-75D8-1981-3AAAE32117F2}"/>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7;p32">
                  <a:extLst>
                    <a:ext uri="{FF2B5EF4-FFF2-40B4-BE49-F238E27FC236}">
                      <a16:creationId xmlns:a16="http://schemas.microsoft.com/office/drawing/2014/main" id="{47CB82E5-2DDE-52FE-E6E1-FB0F16EEFF03}"/>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8;p32">
                  <a:extLst>
                    <a:ext uri="{FF2B5EF4-FFF2-40B4-BE49-F238E27FC236}">
                      <a16:creationId xmlns:a16="http://schemas.microsoft.com/office/drawing/2014/main" id="{CA4558B7-3FA1-DE85-D408-2113263B9B58}"/>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29;p32">
                  <a:extLst>
                    <a:ext uri="{FF2B5EF4-FFF2-40B4-BE49-F238E27FC236}">
                      <a16:creationId xmlns:a16="http://schemas.microsoft.com/office/drawing/2014/main" id="{B10D53A6-F1CC-D159-C8B2-414D926DB1C5}"/>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0;p32">
                  <a:extLst>
                    <a:ext uri="{FF2B5EF4-FFF2-40B4-BE49-F238E27FC236}">
                      <a16:creationId xmlns:a16="http://schemas.microsoft.com/office/drawing/2014/main" id="{31CB8101-11F4-5AEE-A4EA-896EAB72D573}"/>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1;p32">
                  <a:extLst>
                    <a:ext uri="{FF2B5EF4-FFF2-40B4-BE49-F238E27FC236}">
                      <a16:creationId xmlns:a16="http://schemas.microsoft.com/office/drawing/2014/main" id="{6B59EC57-EEDE-D2CB-5CF5-3F55A2CC7C4E}"/>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2;p32">
                  <a:extLst>
                    <a:ext uri="{FF2B5EF4-FFF2-40B4-BE49-F238E27FC236}">
                      <a16:creationId xmlns:a16="http://schemas.microsoft.com/office/drawing/2014/main" id="{9FCE3D35-6600-CE56-7477-9E00317E2012}"/>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3;p32">
                  <a:extLst>
                    <a:ext uri="{FF2B5EF4-FFF2-40B4-BE49-F238E27FC236}">
                      <a16:creationId xmlns:a16="http://schemas.microsoft.com/office/drawing/2014/main" id="{4968E77A-DB05-2F53-CD06-1E6F82414AE8}"/>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4;p32">
                  <a:extLst>
                    <a:ext uri="{FF2B5EF4-FFF2-40B4-BE49-F238E27FC236}">
                      <a16:creationId xmlns:a16="http://schemas.microsoft.com/office/drawing/2014/main" id="{404C3079-236C-B39B-2EAE-88F906ACDDA1}"/>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5;p32">
                  <a:extLst>
                    <a:ext uri="{FF2B5EF4-FFF2-40B4-BE49-F238E27FC236}">
                      <a16:creationId xmlns:a16="http://schemas.microsoft.com/office/drawing/2014/main" id="{CD26247F-E612-6E91-D2F0-83A5DB9BCAB7}"/>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6;p32">
                  <a:extLst>
                    <a:ext uri="{FF2B5EF4-FFF2-40B4-BE49-F238E27FC236}">
                      <a16:creationId xmlns:a16="http://schemas.microsoft.com/office/drawing/2014/main" id="{0CC725D5-51A1-17A7-B0B6-3D23EE6F8283}"/>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7;p32">
                  <a:extLst>
                    <a:ext uri="{FF2B5EF4-FFF2-40B4-BE49-F238E27FC236}">
                      <a16:creationId xmlns:a16="http://schemas.microsoft.com/office/drawing/2014/main" id="{96663941-576A-AF32-CC91-61BA8170042D}"/>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8;p32">
                  <a:extLst>
                    <a:ext uri="{FF2B5EF4-FFF2-40B4-BE49-F238E27FC236}">
                      <a16:creationId xmlns:a16="http://schemas.microsoft.com/office/drawing/2014/main" id="{192B12E4-1079-14E1-66D7-AD3241B011CF}"/>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39;p32">
                  <a:extLst>
                    <a:ext uri="{FF2B5EF4-FFF2-40B4-BE49-F238E27FC236}">
                      <a16:creationId xmlns:a16="http://schemas.microsoft.com/office/drawing/2014/main" id="{FCDBDB5D-2456-EF86-B944-AAA1D32D06ED}"/>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0;p32">
                  <a:extLst>
                    <a:ext uri="{FF2B5EF4-FFF2-40B4-BE49-F238E27FC236}">
                      <a16:creationId xmlns:a16="http://schemas.microsoft.com/office/drawing/2014/main" id="{813ADC62-732A-8313-DDE7-B348954E95DA}"/>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1;p32">
                  <a:extLst>
                    <a:ext uri="{FF2B5EF4-FFF2-40B4-BE49-F238E27FC236}">
                      <a16:creationId xmlns:a16="http://schemas.microsoft.com/office/drawing/2014/main" id="{549ADD8E-D852-E7C3-43C5-9B78C3C22180}"/>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2;p32">
                  <a:extLst>
                    <a:ext uri="{FF2B5EF4-FFF2-40B4-BE49-F238E27FC236}">
                      <a16:creationId xmlns:a16="http://schemas.microsoft.com/office/drawing/2014/main" id="{31923168-9024-DAF0-AFD7-FED8929756F9}"/>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3;p32">
                  <a:extLst>
                    <a:ext uri="{FF2B5EF4-FFF2-40B4-BE49-F238E27FC236}">
                      <a16:creationId xmlns:a16="http://schemas.microsoft.com/office/drawing/2014/main" id="{F89038C9-8965-5E0A-B8E2-336F68CE47CB}"/>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4;p32">
                  <a:extLst>
                    <a:ext uri="{FF2B5EF4-FFF2-40B4-BE49-F238E27FC236}">
                      <a16:creationId xmlns:a16="http://schemas.microsoft.com/office/drawing/2014/main" id="{0CC994AA-BA74-763A-4E6D-A49A64AA8CB7}"/>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5;p32">
                  <a:extLst>
                    <a:ext uri="{FF2B5EF4-FFF2-40B4-BE49-F238E27FC236}">
                      <a16:creationId xmlns:a16="http://schemas.microsoft.com/office/drawing/2014/main" id="{0DB0AEFD-3047-04F4-3D7E-C1318900CF0C}"/>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6;p32">
                  <a:extLst>
                    <a:ext uri="{FF2B5EF4-FFF2-40B4-BE49-F238E27FC236}">
                      <a16:creationId xmlns:a16="http://schemas.microsoft.com/office/drawing/2014/main" id="{AF982410-5338-CA8C-8875-4543EAE8B63C}"/>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7;p32">
                  <a:extLst>
                    <a:ext uri="{FF2B5EF4-FFF2-40B4-BE49-F238E27FC236}">
                      <a16:creationId xmlns:a16="http://schemas.microsoft.com/office/drawing/2014/main" id="{44DBBCD9-4A3F-0719-1CDE-598467334A0E}"/>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8;p32">
                  <a:extLst>
                    <a:ext uri="{FF2B5EF4-FFF2-40B4-BE49-F238E27FC236}">
                      <a16:creationId xmlns:a16="http://schemas.microsoft.com/office/drawing/2014/main" id="{2929EA5A-4A68-E01E-A46C-3B5FACCC1940}"/>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49;p32">
                  <a:extLst>
                    <a:ext uri="{FF2B5EF4-FFF2-40B4-BE49-F238E27FC236}">
                      <a16:creationId xmlns:a16="http://schemas.microsoft.com/office/drawing/2014/main" id="{5BAE2975-5C6A-D61B-63D9-1C3ED204484E}"/>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0;p32">
                  <a:extLst>
                    <a:ext uri="{FF2B5EF4-FFF2-40B4-BE49-F238E27FC236}">
                      <a16:creationId xmlns:a16="http://schemas.microsoft.com/office/drawing/2014/main" id="{75D27CD2-C219-CC0D-7C7B-EE596940C7C3}"/>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1;p32">
                  <a:extLst>
                    <a:ext uri="{FF2B5EF4-FFF2-40B4-BE49-F238E27FC236}">
                      <a16:creationId xmlns:a16="http://schemas.microsoft.com/office/drawing/2014/main" id="{9074E07D-FBB1-0FF0-7C58-72FCE7121D87}"/>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2;p32">
                  <a:extLst>
                    <a:ext uri="{FF2B5EF4-FFF2-40B4-BE49-F238E27FC236}">
                      <a16:creationId xmlns:a16="http://schemas.microsoft.com/office/drawing/2014/main" id="{F9BA36C8-35E0-0510-86E3-4840FD7F4ECF}"/>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3;p32">
                  <a:extLst>
                    <a:ext uri="{FF2B5EF4-FFF2-40B4-BE49-F238E27FC236}">
                      <a16:creationId xmlns:a16="http://schemas.microsoft.com/office/drawing/2014/main" id="{1F10675A-FC4A-EC92-39B2-61D373618283}"/>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4;p32">
                  <a:extLst>
                    <a:ext uri="{FF2B5EF4-FFF2-40B4-BE49-F238E27FC236}">
                      <a16:creationId xmlns:a16="http://schemas.microsoft.com/office/drawing/2014/main" id="{3EF4AB42-ECBF-228C-F00F-739CBCF3AA38}"/>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5;p32">
                  <a:extLst>
                    <a:ext uri="{FF2B5EF4-FFF2-40B4-BE49-F238E27FC236}">
                      <a16:creationId xmlns:a16="http://schemas.microsoft.com/office/drawing/2014/main" id="{A0CD5C4C-E716-5D1A-F075-DA264B8F3251}"/>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6;p32">
                  <a:extLst>
                    <a:ext uri="{FF2B5EF4-FFF2-40B4-BE49-F238E27FC236}">
                      <a16:creationId xmlns:a16="http://schemas.microsoft.com/office/drawing/2014/main" id="{8F3BCA12-BCDB-983F-ADD0-D7E4EE7E9A1F}"/>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7;p32">
                  <a:extLst>
                    <a:ext uri="{FF2B5EF4-FFF2-40B4-BE49-F238E27FC236}">
                      <a16:creationId xmlns:a16="http://schemas.microsoft.com/office/drawing/2014/main" id="{4234FFEA-D58C-D8FD-70CA-095CDE2F0180}"/>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8;p32">
                  <a:extLst>
                    <a:ext uri="{FF2B5EF4-FFF2-40B4-BE49-F238E27FC236}">
                      <a16:creationId xmlns:a16="http://schemas.microsoft.com/office/drawing/2014/main" id="{E232C812-855A-7DE7-4084-FCE07B59BFAC}"/>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59;p32">
                  <a:extLst>
                    <a:ext uri="{FF2B5EF4-FFF2-40B4-BE49-F238E27FC236}">
                      <a16:creationId xmlns:a16="http://schemas.microsoft.com/office/drawing/2014/main" id="{023C8467-E1A1-AD53-2EEB-EDC6D1FFB975}"/>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0;p32">
                  <a:extLst>
                    <a:ext uri="{FF2B5EF4-FFF2-40B4-BE49-F238E27FC236}">
                      <a16:creationId xmlns:a16="http://schemas.microsoft.com/office/drawing/2014/main" id="{103E9C46-9227-0B93-267C-6686B7CDFDD0}"/>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1;p32">
                  <a:extLst>
                    <a:ext uri="{FF2B5EF4-FFF2-40B4-BE49-F238E27FC236}">
                      <a16:creationId xmlns:a16="http://schemas.microsoft.com/office/drawing/2014/main" id="{63E11478-29DD-BB18-FBDC-C4F22F7873CA}"/>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2;p32">
                  <a:extLst>
                    <a:ext uri="{FF2B5EF4-FFF2-40B4-BE49-F238E27FC236}">
                      <a16:creationId xmlns:a16="http://schemas.microsoft.com/office/drawing/2014/main" id="{4902B156-EF50-6E5B-62E5-4BC35F51A3BE}"/>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3;p32">
                  <a:extLst>
                    <a:ext uri="{FF2B5EF4-FFF2-40B4-BE49-F238E27FC236}">
                      <a16:creationId xmlns:a16="http://schemas.microsoft.com/office/drawing/2014/main" id="{8A239A91-C1B2-19C8-DB82-28104FA5BD60}"/>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4;p32">
                  <a:extLst>
                    <a:ext uri="{FF2B5EF4-FFF2-40B4-BE49-F238E27FC236}">
                      <a16:creationId xmlns:a16="http://schemas.microsoft.com/office/drawing/2014/main" id="{965C5E83-6D27-027B-E543-F6E0AA12D0FC}"/>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5;p32">
                  <a:extLst>
                    <a:ext uri="{FF2B5EF4-FFF2-40B4-BE49-F238E27FC236}">
                      <a16:creationId xmlns:a16="http://schemas.microsoft.com/office/drawing/2014/main" id="{69B3768B-38F1-ED7F-FCA5-6EB564190100}"/>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6;p32">
                  <a:extLst>
                    <a:ext uri="{FF2B5EF4-FFF2-40B4-BE49-F238E27FC236}">
                      <a16:creationId xmlns:a16="http://schemas.microsoft.com/office/drawing/2014/main" id="{F7E67E0F-226D-577E-EE96-498397401DF7}"/>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7;p32">
                  <a:extLst>
                    <a:ext uri="{FF2B5EF4-FFF2-40B4-BE49-F238E27FC236}">
                      <a16:creationId xmlns:a16="http://schemas.microsoft.com/office/drawing/2014/main" id="{BA7AC42D-BDC4-99AB-62C1-44795F5BD5E3}"/>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568;p32">
                  <a:extLst>
                    <a:ext uri="{FF2B5EF4-FFF2-40B4-BE49-F238E27FC236}">
                      <a16:creationId xmlns:a16="http://schemas.microsoft.com/office/drawing/2014/main" id="{C99AA52A-A5DE-200E-95A9-0A9A57AFFEA7}"/>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B1B98BB5-7B0C-B58E-910B-0B64516B8A11}"/>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0281066B-2ADC-8C39-00B5-377147F474C9}"/>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ubtitle 11">
            <a:extLst>
              <a:ext uri="{FF2B5EF4-FFF2-40B4-BE49-F238E27FC236}">
                <a16:creationId xmlns:a16="http://schemas.microsoft.com/office/drawing/2014/main" id="{2D91A0BD-EB15-DF3C-0EAC-DDCA35B5BEFE}"/>
              </a:ext>
            </a:extLst>
          </p:cNvPr>
          <p:cNvSpPr txBox="1">
            <a:spLocks/>
          </p:cNvSpPr>
          <p:nvPr/>
        </p:nvSpPr>
        <p:spPr>
          <a:xfrm>
            <a:off x="824399" y="1147040"/>
            <a:ext cx="2376001" cy="3809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GCN + MPL</a:t>
            </a:r>
          </a:p>
        </p:txBody>
      </p:sp>
      <p:sp>
        <p:nvSpPr>
          <p:cNvPr id="3" name="Subtitle 11">
            <a:extLst>
              <a:ext uri="{FF2B5EF4-FFF2-40B4-BE49-F238E27FC236}">
                <a16:creationId xmlns:a16="http://schemas.microsoft.com/office/drawing/2014/main" id="{7BFF0CAC-C390-DCDE-6571-3F261A20D067}"/>
              </a:ext>
            </a:extLst>
          </p:cNvPr>
          <p:cNvSpPr txBox="1">
            <a:spLocks/>
          </p:cNvSpPr>
          <p:nvPr/>
        </p:nvSpPr>
        <p:spPr>
          <a:xfrm>
            <a:off x="5452547" y="1106935"/>
            <a:ext cx="2376001" cy="3809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t>GCN+ML</a:t>
            </a:r>
          </a:p>
        </p:txBody>
      </p:sp>
      <p:pic>
        <p:nvPicPr>
          <p:cNvPr id="9218" name="Picture 2">
            <a:extLst>
              <a:ext uri="{FF2B5EF4-FFF2-40B4-BE49-F238E27FC236}">
                <a16:creationId xmlns:a16="http://schemas.microsoft.com/office/drawing/2014/main" id="{34221EDA-81D2-1E63-BAA8-92A7AAD74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04" y="1548100"/>
            <a:ext cx="3940843" cy="288549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E1B6EF08-F059-306C-D29C-9A469C4F8D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632" y="1556910"/>
            <a:ext cx="3916780" cy="28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14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B4DC9F90-0C94-7CE7-A6A9-0A67D9F00C78}"/>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BC1E7B9E-D168-1373-967D-00EB40989101}"/>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Means?</a:t>
            </a:r>
            <a:endParaRPr dirty="0"/>
          </a:p>
        </p:txBody>
      </p:sp>
      <p:grpSp>
        <p:nvGrpSpPr>
          <p:cNvPr id="4" name="Google Shape;467;p32">
            <a:extLst>
              <a:ext uri="{FF2B5EF4-FFF2-40B4-BE49-F238E27FC236}">
                <a16:creationId xmlns:a16="http://schemas.microsoft.com/office/drawing/2014/main" id="{5FC29EE1-7757-EE74-C6B1-D3F06237F2ED}"/>
              </a:ext>
            </a:extLst>
          </p:cNvPr>
          <p:cNvGrpSpPr/>
          <p:nvPr/>
        </p:nvGrpSpPr>
        <p:grpSpPr>
          <a:xfrm>
            <a:off x="0" y="310448"/>
            <a:ext cx="781519" cy="658273"/>
            <a:chOff x="5637072" y="1089046"/>
            <a:chExt cx="3108386" cy="2965653"/>
          </a:xfrm>
        </p:grpSpPr>
        <p:grpSp>
          <p:nvGrpSpPr>
            <p:cNvPr id="5" name="Google Shape;468;p32">
              <a:extLst>
                <a:ext uri="{FF2B5EF4-FFF2-40B4-BE49-F238E27FC236}">
                  <a16:creationId xmlns:a16="http://schemas.microsoft.com/office/drawing/2014/main" id="{54F05C39-107A-48A9-488D-9B58CBC6C03D}"/>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45944B55-649F-D929-E310-1887A85AF7B6}"/>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1767A444-9F29-B1C3-7A8F-5D1A2EEA0FDC}"/>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67EA57C0-E69C-DFEB-A2DF-28DBA0514BC3}"/>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76DCB8F4-1AFF-4752-8DE0-7DC14E5BBDCF}"/>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F919DC77-2026-92C7-0FC6-4F00B976B245}"/>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04048E52-EAFF-2661-9B11-1912262BEEED}"/>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9292EBA3-E73D-9994-5E13-ADBB4F19978B}"/>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389B9AC0-05AC-813B-60F6-0A323927A180}"/>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674AD5DC-64E9-BE5A-754E-B0AC3EDCA25D}"/>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C89F0FDE-0BA6-B3E8-B8E8-EE984FE943A7}"/>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192AFD47-AA86-D68B-C85B-F2DD8D840FB8}"/>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BB36CFBC-F2FF-FC12-D1AA-0622D83BFCCB}"/>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10310212-44CD-4DE7-CED5-71817904D97A}"/>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CDD0B243-CBCF-3A97-8404-EF522EE0800C}"/>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F01B5A9A-5152-F6BD-3B87-41670259ADED}"/>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DE0E6C88-B78E-60DB-7FF2-832E6D230CCF}"/>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A7818456-84E4-F8CA-10F3-BBE3BC5C667A}"/>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5546AACE-C317-D1B9-A7F5-7E476382E97E}"/>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6F49C398-4E49-1FEE-6A8E-4AD7D9D7F331}"/>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B4F9E73F-5BA3-F368-C93A-51CA5AA659E7}"/>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145AFFFF-CE96-9C1A-D271-3DFF28C31214}"/>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AC0B691A-F924-C897-F6D6-BB504098F810}"/>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A7607E41-7F7B-1C38-9CA0-69CD8325B501}"/>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15B0CF20-7CBC-4027-B45F-960CDB1A2AE8}"/>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B8E54F0C-FD7F-3989-9898-F5FD52D5F384}"/>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6354ED7F-378F-ECD5-C2B4-6DE3E2B82108}"/>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A94ADA4C-4244-DF16-6D74-9530F033162B}"/>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D1E4FE81-5DB0-B9B8-AB56-7B3010E08393}"/>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F33C2334-2558-A681-9F60-DB5704B1C0B6}"/>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83418323-105A-ED64-D082-5C0809345ECD}"/>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B4F1B703-B877-D4C1-7EBD-B187D56DC74C}"/>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F05BBD3F-B681-BBFB-3B44-423577A5DF95}"/>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D837B3B4-2D54-48E8-F661-970287C98554}"/>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86C33CC8-EE65-82D4-5400-363D36A5313E}"/>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61D982DF-2653-EC74-078D-001EA4B87CA0}"/>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D8CB3516-E16F-3EE5-0031-92B724C875B0}"/>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FE1D5C50-D0A7-F4C6-5DD7-F7F643FD0AB6}"/>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2B3133C2-5EFA-8AA1-87EE-395A49759EE1}"/>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90B91D8D-FFC1-9176-0AF6-E79376110857}"/>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D369890C-1CB7-ECFA-3EF6-BF20E79BD3D6}"/>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600EBD76-E58A-7E0A-5136-33B6B15AE3E0}"/>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8ED3549A-3B85-5D86-7B35-67F89CA641F6}"/>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71569616-8CD6-B8EB-F77F-3115CF669569}"/>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5FE08E47-D13E-3E34-2ECB-FE298A28DEF2}"/>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B9FE96D5-7F91-6432-3A68-3043F1ED0101}"/>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F3014E69-A515-3FFF-8042-757D9FF9F3BF}"/>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AEB8E869-7C85-7E97-86A4-7D115CC9CC9C}"/>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7F213AB0-47D8-1726-E5BE-4BD0C9908CFE}"/>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21E8CF67-DA17-B3F6-530F-66E2523E18F1}"/>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1BDFD080-B082-6D81-9705-D7B8F978ED12}"/>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C67FF729-D081-610A-A00C-0C18476AAB68}"/>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219186A5-7A8C-0336-2950-0586FED8A9C2}"/>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3124C6A3-5ECD-84DF-74C6-82849C5105C4}"/>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DA4B4B4F-FBFD-712D-0643-2A78F9D311BF}"/>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0BA2AF71-77CC-72D9-7BB5-300AA5B95AEF}"/>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9C360C9C-45F7-831A-C22E-F56F93229B50}"/>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5;p32">
                  <a:extLst>
                    <a:ext uri="{FF2B5EF4-FFF2-40B4-BE49-F238E27FC236}">
                      <a16:creationId xmlns:a16="http://schemas.microsoft.com/office/drawing/2014/main" id="{03D73B0D-86F5-50AD-65B4-3342C4B419FC}"/>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6;p32">
                  <a:extLst>
                    <a:ext uri="{FF2B5EF4-FFF2-40B4-BE49-F238E27FC236}">
                      <a16:creationId xmlns:a16="http://schemas.microsoft.com/office/drawing/2014/main" id="{CD13AAF5-AEBB-2755-A338-C0C7955FCAFC}"/>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7;p32">
                  <a:extLst>
                    <a:ext uri="{FF2B5EF4-FFF2-40B4-BE49-F238E27FC236}">
                      <a16:creationId xmlns:a16="http://schemas.microsoft.com/office/drawing/2014/main" id="{D143CAB2-BF53-9361-C777-98141E70F007}"/>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8;p32">
                  <a:extLst>
                    <a:ext uri="{FF2B5EF4-FFF2-40B4-BE49-F238E27FC236}">
                      <a16:creationId xmlns:a16="http://schemas.microsoft.com/office/drawing/2014/main" id="{5E49B84D-6103-69ED-F71B-8A13AB84C4AD}"/>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29;p32">
                  <a:extLst>
                    <a:ext uri="{FF2B5EF4-FFF2-40B4-BE49-F238E27FC236}">
                      <a16:creationId xmlns:a16="http://schemas.microsoft.com/office/drawing/2014/main" id="{4E35C1B7-4BD8-1393-ED2A-BD18372FE3C8}"/>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0;p32">
                  <a:extLst>
                    <a:ext uri="{FF2B5EF4-FFF2-40B4-BE49-F238E27FC236}">
                      <a16:creationId xmlns:a16="http://schemas.microsoft.com/office/drawing/2014/main" id="{72959DF7-C667-C094-5281-562EEDBD82A3}"/>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1;p32">
                  <a:extLst>
                    <a:ext uri="{FF2B5EF4-FFF2-40B4-BE49-F238E27FC236}">
                      <a16:creationId xmlns:a16="http://schemas.microsoft.com/office/drawing/2014/main" id="{0FF47B91-E0BE-5692-34C8-AB2DC81D28D5}"/>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2;p32">
                  <a:extLst>
                    <a:ext uri="{FF2B5EF4-FFF2-40B4-BE49-F238E27FC236}">
                      <a16:creationId xmlns:a16="http://schemas.microsoft.com/office/drawing/2014/main" id="{26B7A124-CD3E-7B6D-71B4-ECABDE046E7C}"/>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3;p32">
                  <a:extLst>
                    <a:ext uri="{FF2B5EF4-FFF2-40B4-BE49-F238E27FC236}">
                      <a16:creationId xmlns:a16="http://schemas.microsoft.com/office/drawing/2014/main" id="{5F41A0C9-ED33-6D47-1F96-741123CACC4F}"/>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4;p32">
                  <a:extLst>
                    <a:ext uri="{FF2B5EF4-FFF2-40B4-BE49-F238E27FC236}">
                      <a16:creationId xmlns:a16="http://schemas.microsoft.com/office/drawing/2014/main" id="{81EB1A38-68EB-5B7D-B75B-AABC9DD34A90}"/>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5;p32">
                  <a:extLst>
                    <a:ext uri="{FF2B5EF4-FFF2-40B4-BE49-F238E27FC236}">
                      <a16:creationId xmlns:a16="http://schemas.microsoft.com/office/drawing/2014/main" id="{E91AB5BD-B650-0000-07D6-9BF5564E5660}"/>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6;p32">
                  <a:extLst>
                    <a:ext uri="{FF2B5EF4-FFF2-40B4-BE49-F238E27FC236}">
                      <a16:creationId xmlns:a16="http://schemas.microsoft.com/office/drawing/2014/main" id="{0E60A2B3-AE17-ED14-31DA-1882D53F2F73}"/>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7;p32">
                  <a:extLst>
                    <a:ext uri="{FF2B5EF4-FFF2-40B4-BE49-F238E27FC236}">
                      <a16:creationId xmlns:a16="http://schemas.microsoft.com/office/drawing/2014/main" id="{C70A675F-BDCF-DC14-7E8A-6773C93E8472}"/>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8;p32">
                  <a:extLst>
                    <a:ext uri="{FF2B5EF4-FFF2-40B4-BE49-F238E27FC236}">
                      <a16:creationId xmlns:a16="http://schemas.microsoft.com/office/drawing/2014/main" id="{7AEDA3BB-F624-CF6C-21E0-EDD73C0827CA}"/>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39;p32">
                  <a:extLst>
                    <a:ext uri="{FF2B5EF4-FFF2-40B4-BE49-F238E27FC236}">
                      <a16:creationId xmlns:a16="http://schemas.microsoft.com/office/drawing/2014/main" id="{DC425AFA-1314-A212-A461-B9302CDF0F2A}"/>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0;p32">
                  <a:extLst>
                    <a:ext uri="{FF2B5EF4-FFF2-40B4-BE49-F238E27FC236}">
                      <a16:creationId xmlns:a16="http://schemas.microsoft.com/office/drawing/2014/main" id="{B6B161A1-40E0-AE0E-03EE-1797B29D8CA8}"/>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1;p32">
                  <a:extLst>
                    <a:ext uri="{FF2B5EF4-FFF2-40B4-BE49-F238E27FC236}">
                      <a16:creationId xmlns:a16="http://schemas.microsoft.com/office/drawing/2014/main" id="{1C406D2A-8246-D7DB-461A-8F04C84476E5}"/>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2;p32">
                  <a:extLst>
                    <a:ext uri="{FF2B5EF4-FFF2-40B4-BE49-F238E27FC236}">
                      <a16:creationId xmlns:a16="http://schemas.microsoft.com/office/drawing/2014/main" id="{7C9BE4FE-3732-02F5-5FE0-B89C7135173A}"/>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3;p32">
                  <a:extLst>
                    <a:ext uri="{FF2B5EF4-FFF2-40B4-BE49-F238E27FC236}">
                      <a16:creationId xmlns:a16="http://schemas.microsoft.com/office/drawing/2014/main" id="{73034E9C-24D0-BE14-920B-AC461D646261}"/>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4;p32">
                  <a:extLst>
                    <a:ext uri="{FF2B5EF4-FFF2-40B4-BE49-F238E27FC236}">
                      <a16:creationId xmlns:a16="http://schemas.microsoft.com/office/drawing/2014/main" id="{62EBDF92-0B87-E184-C53D-FB1908B9BAA7}"/>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5;p32">
                  <a:extLst>
                    <a:ext uri="{FF2B5EF4-FFF2-40B4-BE49-F238E27FC236}">
                      <a16:creationId xmlns:a16="http://schemas.microsoft.com/office/drawing/2014/main" id="{20140257-5B42-AF2C-9DDF-BA9C4326961A}"/>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6;p32">
                  <a:extLst>
                    <a:ext uri="{FF2B5EF4-FFF2-40B4-BE49-F238E27FC236}">
                      <a16:creationId xmlns:a16="http://schemas.microsoft.com/office/drawing/2014/main" id="{5CF41432-0F91-934E-EB43-30F876D0547F}"/>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7;p32">
                  <a:extLst>
                    <a:ext uri="{FF2B5EF4-FFF2-40B4-BE49-F238E27FC236}">
                      <a16:creationId xmlns:a16="http://schemas.microsoft.com/office/drawing/2014/main" id="{229B751A-0565-B43B-220B-6E1D408A58C0}"/>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8;p32">
                  <a:extLst>
                    <a:ext uri="{FF2B5EF4-FFF2-40B4-BE49-F238E27FC236}">
                      <a16:creationId xmlns:a16="http://schemas.microsoft.com/office/drawing/2014/main" id="{E666DB07-4A29-B09A-9607-F075E16491C5}"/>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49;p32">
                  <a:extLst>
                    <a:ext uri="{FF2B5EF4-FFF2-40B4-BE49-F238E27FC236}">
                      <a16:creationId xmlns:a16="http://schemas.microsoft.com/office/drawing/2014/main" id="{AA23A268-884F-7EA6-65B0-E0BBFE9F7038}"/>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0;p32">
                  <a:extLst>
                    <a:ext uri="{FF2B5EF4-FFF2-40B4-BE49-F238E27FC236}">
                      <a16:creationId xmlns:a16="http://schemas.microsoft.com/office/drawing/2014/main" id="{4FD6C685-518F-94F6-FA5D-CAE35AED8033}"/>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1;p32">
                  <a:extLst>
                    <a:ext uri="{FF2B5EF4-FFF2-40B4-BE49-F238E27FC236}">
                      <a16:creationId xmlns:a16="http://schemas.microsoft.com/office/drawing/2014/main" id="{03F9467E-EA0D-218C-0BBA-CE8964C09B02}"/>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2;p32">
                  <a:extLst>
                    <a:ext uri="{FF2B5EF4-FFF2-40B4-BE49-F238E27FC236}">
                      <a16:creationId xmlns:a16="http://schemas.microsoft.com/office/drawing/2014/main" id="{79F3FE25-D6A3-009A-A065-27F404369ACC}"/>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3;p32">
                  <a:extLst>
                    <a:ext uri="{FF2B5EF4-FFF2-40B4-BE49-F238E27FC236}">
                      <a16:creationId xmlns:a16="http://schemas.microsoft.com/office/drawing/2014/main" id="{BA7904A7-1C3C-EC2C-B8E4-70C081BDECE4}"/>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4;p32">
                  <a:extLst>
                    <a:ext uri="{FF2B5EF4-FFF2-40B4-BE49-F238E27FC236}">
                      <a16:creationId xmlns:a16="http://schemas.microsoft.com/office/drawing/2014/main" id="{63CEF949-0C87-2CD3-764E-46978854DD38}"/>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5;p32">
                  <a:extLst>
                    <a:ext uri="{FF2B5EF4-FFF2-40B4-BE49-F238E27FC236}">
                      <a16:creationId xmlns:a16="http://schemas.microsoft.com/office/drawing/2014/main" id="{04097431-198C-AF35-9EC9-7E3E9FBE2309}"/>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6;p32">
                  <a:extLst>
                    <a:ext uri="{FF2B5EF4-FFF2-40B4-BE49-F238E27FC236}">
                      <a16:creationId xmlns:a16="http://schemas.microsoft.com/office/drawing/2014/main" id="{6AA367F0-D00C-4CB2-C2F2-57D5CE8C7767}"/>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7;p32">
                  <a:extLst>
                    <a:ext uri="{FF2B5EF4-FFF2-40B4-BE49-F238E27FC236}">
                      <a16:creationId xmlns:a16="http://schemas.microsoft.com/office/drawing/2014/main" id="{EA3B7827-8E6E-4D9F-3BC6-28D5CCAE9BD6}"/>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8;p32">
                  <a:extLst>
                    <a:ext uri="{FF2B5EF4-FFF2-40B4-BE49-F238E27FC236}">
                      <a16:creationId xmlns:a16="http://schemas.microsoft.com/office/drawing/2014/main" id="{E1617038-07C1-09D2-9C98-4DD60AE7CD8F}"/>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59;p32">
                  <a:extLst>
                    <a:ext uri="{FF2B5EF4-FFF2-40B4-BE49-F238E27FC236}">
                      <a16:creationId xmlns:a16="http://schemas.microsoft.com/office/drawing/2014/main" id="{5FCC2B3E-15D6-75A5-4D25-46C66833858F}"/>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0;p32">
                  <a:extLst>
                    <a:ext uri="{FF2B5EF4-FFF2-40B4-BE49-F238E27FC236}">
                      <a16:creationId xmlns:a16="http://schemas.microsoft.com/office/drawing/2014/main" id="{6FA89BC7-4FB9-8E58-9B54-69A6C2B5A828}"/>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1;p32">
                  <a:extLst>
                    <a:ext uri="{FF2B5EF4-FFF2-40B4-BE49-F238E27FC236}">
                      <a16:creationId xmlns:a16="http://schemas.microsoft.com/office/drawing/2014/main" id="{3F491498-F3CB-4202-EB1E-87D064F69D38}"/>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2;p32">
                  <a:extLst>
                    <a:ext uri="{FF2B5EF4-FFF2-40B4-BE49-F238E27FC236}">
                      <a16:creationId xmlns:a16="http://schemas.microsoft.com/office/drawing/2014/main" id="{C17DA469-3006-9202-1B35-BBA2D1532970}"/>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3;p32">
                  <a:extLst>
                    <a:ext uri="{FF2B5EF4-FFF2-40B4-BE49-F238E27FC236}">
                      <a16:creationId xmlns:a16="http://schemas.microsoft.com/office/drawing/2014/main" id="{7E9A5620-4C01-0AAC-F6DB-834D1E4CC31F}"/>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4;p32">
                  <a:extLst>
                    <a:ext uri="{FF2B5EF4-FFF2-40B4-BE49-F238E27FC236}">
                      <a16:creationId xmlns:a16="http://schemas.microsoft.com/office/drawing/2014/main" id="{7E84848A-4A6F-F4D9-AB4E-BB4FD6046FA6}"/>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5;p32">
                  <a:extLst>
                    <a:ext uri="{FF2B5EF4-FFF2-40B4-BE49-F238E27FC236}">
                      <a16:creationId xmlns:a16="http://schemas.microsoft.com/office/drawing/2014/main" id="{32CE3AAE-D43A-4AAC-2E03-9D7A7D372CA2}"/>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6;p32">
                  <a:extLst>
                    <a:ext uri="{FF2B5EF4-FFF2-40B4-BE49-F238E27FC236}">
                      <a16:creationId xmlns:a16="http://schemas.microsoft.com/office/drawing/2014/main" id="{4990DF63-0A91-33F5-8862-B01DEE0A72BB}"/>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7;p32">
                  <a:extLst>
                    <a:ext uri="{FF2B5EF4-FFF2-40B4-BE49-F238E27FC236}">
                      <a16:creationId xmlns:a16="http://schemas.microsoft.com/office/drawing/2014/main" id="{8B0C657D-D58C-EA4C-259C-6CEE492ED876}"/>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568;p32">
                  <a:extLst>
                    <a:ext uri="{FF2B5EF4-FFF2-40B4-BE49-F238E27FC236}">
                      <a16:creationId xmlns:a16="http://schemas.microsoft.com/office/drawing/2014/main" id="{FFC2E826-7C76-895F-3EB7-956B5CBCA582}"/>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025D1623-4B7D-344C-D09B-83EBAF3222F3}"/>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30930F29-E2D8-A0BE-B5E1-D39DA222AA36}"/>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1" name="Picture 4140" descr="A page of a book with a doctor and a patient&#10;&#10;AI-generated content may be incorrect.">
            <a:extLst>
              <a:ext uri="{FF2B5EF4-FFF2-40B4-BE49-F238E27FC236}">
                <a16:creationId xmlns:a16="http://schemas.microsoft.com/office/drawing/2014/main" id="{0ECB66D9-1F19-B484-A2A0-5B605238AA3A}"/>
              </a:ext>
            </a:extLst>
          </p:cNvPr>
          <p:cNvPicPr>
            <a:picLocks noChangeAspect="1"/>
          </p:cNvPicPr>
          <p:nvPr/>
        </p:nvPicPr>
        <p:blipFill>
          <a:blip r:embed="rId3"/>
          <a:stretch>
            <a:fillRect/>
          </a:stretch>
        </p:blipFill>
        <p:spPr>
          <a:xfrm>
            <a:off x="2610852" y="109857"/>
            <a:ext cx="4887328" cy="4850162"/>
          </a:xfrm>
          <a:prstGeom prst="rect">
            <a:avLst/>
          </a:prstGeom>
        </p:spPr>
      </p:pic>
    </p:spTree>
    <p:extLst>
      <p:ext uri="{BB962C8B-B14F-4D97-AF65-F5344CB8AC3E}">
        <p14:creationId xmlns:p14="http://schemas.microsoft.com/office/powerpoint/2010/main" val="683023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AA6941BB-0F23-0C19-B248-268CFEB5F7E7}"/>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AB62262D-2C80-7F0D-7B70-3E8E5FF2F795}"/>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Results – Key Observations</a:t>
            </a:r>
            <a:endParaRPr dirty="0"/>
          </a:p>
        </p:txBody>
      </p:sp>
      <p:grpSp>
        <p:nvGrpSpPr>
          <p:cNvPr id="4" name="Google Shape;467;p32">
            <a:extLst>
              <a:ext uri="{FF2B5EF4-FFF2-40B4-BE49-F238E27FC236}">
                <a16:creationId xmlns:a16="http://schemas.microsoft.com/office/drawing/2014/main" id="{DD33E40F-F4AC-8C2C-A33A-08907043A60E}"/>
              </a:ext>
            </a:extLst>
          </p:cNvPr>
          <p:cNvGrpSpPr/>
          <p:nvPr/>
        </p:nvGrpSpPr>
        <p:grpSpPr>
          <a:xfrm>
            <a:off x="0" y="310448"/>
            <a:ext cx="781519" cy="658273"/>
            <a:chOff x="5637072" y="1089046"/>
            <a:chExt cx="3108386" cy="2965653"/>
          </a:xfrm>
        </p:grpSpPr>
        <p:grpSp>
          <p:nvGrpSpPr>
            <p:cNvPr id="5" name="Google Shape;468;p32">
              <a:extLst>
                <a:ext uri="{FF2B5EF4-FFF2-40B4-BE49-F238E27FC236}">
                  <a16:creationId xmlns:a16="http://schemas.microsoft.com/office/drawing/2014/main" id="{7B0E8928-1548-104D-C36F-075396978928}"/>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9A80A158-E2E2-592F-36FB-DAE72AE25BF6}"/>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ECBF4426-AC05-E9EC-2213-25B8437BFD7B}"/>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5FEE0BD9-3660-ED40-4738-077329635814}"/>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B09B2B09-9661-69FC-B34A-EDA639AE8B23}"/>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64E412F9-47C6-0253-277C-D1745598D474}"/>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F72236F1-1F78-2462-BB7B-9AF13EF8FBA5}"/>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4CE2C840-1703-6A97-5111-F55BE7AAFC10}"/>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ADEFC2B1-517C-0E1A-EC87-3D2198AED8A2}"/>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7C262F9E-0546-0E14-3B9E-7805BB99F868}"/>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FB3D8D17-DA0A-343C-1D78-F80E96EA3E48}"/>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22EF7E8C-3575-022A-A5DD-837EC398D017}"/>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CB089C44-96E5-8C78-B2FE-D21D4DF5C424}"/>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1248E6EB-3F84-0068-C004-7C88B11F2D5B}"/>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748F0FC4-6C03-BF69-1C4E-A1063A6FB80C}"/>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0647095E-CC1F-5314-6454-0598E2AB3E81}"/>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06D9676F-108F-34E5-CF0B-9840B707BED1}"/>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4A38D051-D0B1-0C23-B7A8-7B1E0385345D}"/>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1D06DF6A-6849-68CA-CFE9-973DC72DD781}"/>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89040F93-A546-EDE9-1F19-FA97CE333774}"/>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9EB6F955-69A1-0CEE-11DF-902E7EC53409}"/>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B619121B-0E5F-0740-5F38-FC7329C78BEE}"/>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076F7FF3-8F88-7B06-7155-B1BAC1974904}"/>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27050138-8CA5-AEC5-C963-DF66CD98B508}"/>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3032A51B-4425-94FE-08CD-65008703E121}"/>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5F5CDF99-520F-E971-569A-57804B3D0BCE}"/>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56E7D46A-7418-90DE-6394-FB9986AA9CA7}"/>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372823FF-C2A3-866C-AA3A-6E640421166A}"/>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99C8217B-F382-5534-AC14-464968287B1C}"/>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F23354D1-CB48-ACAF-A496-5B771446E624}"/>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CEA41226-F998-588B-8B44-76DBFF074676}"/>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826AFE31-8664-6CAE-F15D-109CCBCCF422}"/>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37488E05-74D4-E1A4-A2E8-77C5B8E7DA64}"/>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264BF187-222C-B6CE-E045-C8CF7299AA69}"/>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7AFCD47C-12CA-63E6-22A8-F0EC80DB225F}"/>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98CFF063-411E-0369-8B0A-39227D42CF9D}"/>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BE2FCD69-CB93-0E79-5545-47E07534B2C6}"/>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D1BF7170-37FE-2A33-35F6-82327119D443}"/>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B52DA7F3-5652-01F3-E7B1-74EF6BDC9409}"/>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D471BE42-F90E-EC11-5488-A4A0425B863B}"/>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18616661-8373-F34A-2739-C681FB5640C2}"/>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70323364-ED84-9FD8-CC95-4FB794CC2EB1}"/>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D851B629-6DD9-EEEC-1092-C6062A9AC188}"/>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52B6A7A8-AB69-7A44-0D40-E156C1D0041C}"/>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9A174DEF-D1D8-7EAD-0E56-640AAB58B800}"/>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6599D47E-CBD4-D536-3E4C-5BD3F1B39E7A}"/>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4D9C5FB5-2F15-AFCD-1DBE-CCEF00CEDD39}"/>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7E7A97BD-34AA-553A-468A-880E3E06F433}"/>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347DF049-5247-F35D-1A17-16039654BF94}"/>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19F56FBE-72C5-E8AC-663D-D1804FA51D94}"/>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D231E906-7530-57D6-52CF-F85732D7DCA6}"/>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71BF6262-BECF-C605-5972-CEFD291C5684}"/>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B7F7A882-D487-146C-926A-849E1F4427E8}"/>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40C6C863-5A0C-A36B-4D04-EB6387BB5C04}"/>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9FF15EDB-EA90-01F7-EAC8-29B19249BAE4}"/>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AA79064A-8772-A580-6F6B-E17C77B607FB}"/>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06188C59-20B5-51A2-1853-4D9D1E6F8CBE}"/>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5;p32">
                  <a:extLst>
                    <a:ext uri="{FF2B5EF4-FFF2-40B4-BE49-F238E27FC236}">
                      <a16:creationId xmlns:a16="http://schemas.microsoft.com/office/drawing/2014/main" id="{9CBBECF5-C638-FF3A-CF40-C72E4B7C5E5C}"/>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6;p32">
                  <a:extLst>
                    <a:ext uri="{FF2B5EF4-FFF2-40B4-BE49-F238E27FC236}">
                      <a16:creationId xmlns:a16="http://schemas.microsoft.com/office/drawing/2014/main" id="{9C70EABA-9370-A124-D4D4-BD76198A37E6}"/>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7;p32">
                  <a:extLst>
                    <a:ext uri="{FF2B5EF4-FFF2-40B4-BE49-F238E27FC236}">
                      <a16:creationId xmlns:a16="http://schemas.microsoft.com/office/drawing/2014/main" id="{5696F64C-7A9F-437C-D92A-E91CE6EB39F9}"/>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8;p32">
                  <a:extLst>
                    <a:ext uri="{FF2B5EF4-FFF2-40B4-BE49-F238E27FC236}">
                      <a16:creationId xmlns:a16="http://schemas.microsoft.com/office/drawing/2014/main" id="{B7F9D2A2-2BDC-0F52-4C55-6ADB06B27FF1}"/>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29;p32">
                  <a:extLst>
                    <a:ext uri="{FF2B5EF4-FFF2-40B4-BE49-F238E27FC236}">
                      <a16:creationId xmlns:a16="http://schemas.microsoft.com/office/drawing/2014/main" id="{09374586-1255-0CC1-8C8E-30C4A4AA0D79}"/>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0;p32">
                  <a:extLst>
                    <a:ext uri="{FF2B5EF4-FFF2-40B4-BE49-F238E27FC236}">
                      <a16:creationId xmlns:a16="http://schemas.microsoft.com/office/drawing/2014/main" id="{B93314A9-A867-E0CB-75E7-0A0FF2133A38}"/>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1;p32">
                  <a:extLst>
                    <a:ext uri="{FF2B5EF4-FFF2-40B4-BE49-F238E27FC236}">
                      <a16:creationId xmlns:a16="http://schemas.microsoft.com/office/drawing/2014/main" id="{7A45A932-57D1-39BC-FDC1-13C18C812641}"/>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2;p32">
                  <a:extLst>
                    <a:ext uri="{FF2B5EF4-FFF2-40B4-BE49-F238E27FC236}">
                      <a16:creationId xmlns:a16="http://schemas.microsoft.com/office/drawing/2014/main" id="{8A782842-A1DE-4231-E757-4E7241EA2F44}"/>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3;p32">
                  <a:extLst>
                    <a:ext uri="{FF2B5EF4-FFF2-40B4-BE49-F238E27FC236}">
                      <a16:creationId xmlns:a16="http://schemas.microsoft.com/office/drawing/2014/main" id="{D72F2800-F83E-AC86-0A1A-25B79D0A20CF}"/>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4;p32">
                  <a:extLst>
                    <a:ext uri="{FF2B5EF4-FFF2-40B4-BE49-F238E27FC236}">
                      <a16:creationId xmlns:a16="http://schemas.microsoft.com/office/drawing/2014/main" id="{1517C776-3FE5-4E11-886E-6EAB5E3DBAA1}"/>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5;p32">
                  <a:extLst>
                    <a:ext uri="{FF2B5EF4-FFF2-40B4-BE49-F238E27FC236}">
                      <a16:creationId xmlns:a16="http://schemas.microsoft.com/office/drawing/2014/main" id="{13B38C09-ACB7-35E6-8E8A-FC0EE547D13E}"/>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6;p32">
                  <a:extLst>
                    <a:ext uri="{FF2B5EF4-FFF2-40B4-BE49-F238E27FC236}">
                      <a16:creationId xmlns:a16="http://schemas.microsoft.com/office/drawing/2014/main" id="{E81049A0-5C5B-1405-9EC5-23115037243D}"/>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7;p32">
                  <a:extLst>
                    <a:ext uri="{FF2B5EF4-FFF2-40B4-BE49-F238E27FC236}">
                      <a16:creationId xmlns:a16="http://schemas.microsoft.com/office/drawing/2014/main" id="{F11362EB-86EC-8D85-7587-8A8A7DEF11BB}"/>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8;p32">
                  <a:extLst>
                    <a:ext uri="{FF2B5EF4-FFF2-40B4-BE49-F238E27FC236}">
                      <a16:creationId xmlns:a16="http://schemas.microsoft.com/office/drawing/2014/main" id="{40A8B5F1-F1D1-B2F4-75C2-7F34FB9EBED3}"/>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39;p32">
                  <a:extLst>
                    <a:ext uri="{FF2B5EF4-FFF2-40B4-BE49-F238E27FC236}">
                      <a16:creationId xmlns:a16="http://schemas.microsoft.com/office/drawing/2014/main" id="{941EC6F0-1325-4155-B6AD-16F450C90025}"/>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0;p32">
                  <a:extLst>
                    <a:ext uri="{FF2B5EF4-FFF2-40B4-BE49-F238E27FC236}">
                      <a16:creationId xmlns:a16="http://schemas.microsoft.com/office/drawing/2014/main" id="{06AE6F18-5DAB-21D0-0F3C-FA4F874F42F8}"/>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1;p32">
                  <a:extLst>
                    <a:ext uri="{FF2B5EF4-FFF2-40B4-BE49-F238E27FC236}">
                      <a16:creationId xmlns:a16="http://schemas.microsoft.com/office/drawing/2014/main" id="{2056E896-1BBB-0D5C-F363-7626F972981B}"/>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2;p32">
                  <a:extLst>
                    <a:ext uri="{FF2B5EF4-FFF2-40B4-BE49-F238E27FC236}">
                      <a16:creationId xmlns:a16="http://schemas.microsoft.com/office/drawing/2014/main" id="{1507403B-3457-A73F-0B56-ECBFD760BA1D}"/>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3;p32">
                  <a:extLst>
                    <a:ext uri="{FF2B5EF4-FFF2-40B4-BE49-F238E27FC236}">
                      <a16:creationId xmlns:a16="http://schemas.microsoft.com/office/drawing/2014/main" id="{8DB502EC-BF77-AD6A-20DB-7CB4B3AA2784}"/>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4;p32">
                  <a:extLst>
                    <a:ext uri="{FF2B5EF4-FFF2-40B4-BE49-F238E27FC236}">
                      <a16:creationId xmlns:a16="http://schemas.microsoft.com/office/drawing/2014/main" id="{269BAECF-3870-F055-D34A-446AA190092B}"/>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5;p32">
                  <a:extLst>
                    <a:ext uri="{FF2B5EF4-FFF2-40B4-BE49-F238E27FC236}">
                      <a16:creationId xmlns:a16="http://schemas.microsoft.com/office/drawing/2014/main" id="{819B3FED-66D0-C45C-5E02-1EE5C8DD19C6}"/>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6;p32">
                  <a:extLst>
                    <a:ext uri="{FF2B5EF4-FFF2-40B4-BE49-F238E27FC236}">
                      <a16:creationId xmlns:a16="http://schemas.microsoft.com/office/drawing/2014/main" id="{A1CC4E8E-0029-3A1D-FA83-2ED0D7647A1A}"/>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7;p32">
                  <a:extLst>
                    <a:ext uri="{FF2B5EF4-FFF2-40B4-BE49-F238E27FC236}">
                      <a16:creationId xmlns:a16="http://schemas.microsoft.com/office/drawing/2014/main" id="{1178F1C7-ECC2-B33A-15A1-E545B8E0977C}"/>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8;p32">
                  <a:extLst>
                    <a:ext uri="{FF2B5EF4-FFF2-40B4-BE49-F238E27FC236}">
                      <a16:creationId xmlns:a16="http://schemas.microsoft.com/office/drawing/2014/main" id="{8DB1149A-3333-96C8-D3A0-77D3D1482ADF}"/>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49;p32">
                  <a:extLst>
                    <a:ext uri="{FF2B5EF4-FFF2-40B4-BE49-F238E27FC236}">
                      <a16:creationId xmlns:a16="http://schemas.microsoft.com/office/drawing/2014/main" id="{5C7CD727-1297-F5BA-991D-D98668C32A5E}"/>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0;p32">
                  <a:extLst>
                    <a:ext uri="{FF2B5EF4-FFF2-40B4-BE49-F238E27FC236}">
                      <a16:creationId xmlns:a16="http://schemas.microsoft.com/office/drawing/2014/main" id="{A12ECCA7-CB62-31F8-4200-10AC04C40A3B}"/>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1;p32">
                  <a:extLst>
                    <a:ext uri="{FF2B5EF4-FFF2-40B4-BE49-F238E27FC236}">
                      <a16:creationId xmlns:a16="http://schemas.microsoft.com/office/drawing/2014/main" id="{B5402CAF-CBBE-A393-B971-8AB353AE4698}"/>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2;p32">
                  <a:extLst>
                    <a:ext uri="{FF2B5EF4-FFF2-40B4-BE49-F238E27FC236}">
                      <a16:creationId xmlns:a16="http://schemas.microsoft.com/office/drawing/2014/main" id="{7A932BF5-B5C1-E5D2-B581-7E1CE7B2C1B2}"/>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3;p32">
                  <a:extLst>
                    <a:ext uri="{FF2B5EF4-FFF2-40B4-BE49-F238E27FC236}">
                      <a16:creationId xmlns:a16="http://schemas.microsoft.com/office/drawing/2014/main" id="{064EBF9B-456F-A797-F33C-441BFE78F87B}"/>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4;p32">
                  <a:extLst>
                    <a:ext uri="{FF2B5EF4-FFF2-40B4-BE49-F238E27FC236}">
                      <a16:creationId xmlns:a16="http://schemas.microsoft.com/office/drawing/2014/main" id="{3C10D43E-3A3E-DADE-6874-D106C1099A0E}"/>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5;p32">
                  <a:extLst>
                    <a:ext uri="{FF2B5EF4-FFF2-40B4-BE49-F238E27FC236}">
                      <a16:creationId xmlns:a16="http://schemas.microsoft.com/office/drawing/2014/main" id="{C0E23DE7-A6D3-B20A-3E9E-CB937A09DD7F}"/>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6;p32">
                  <a:extLst>
                    <a:ext uri="{FF2B5EF4-FFF2-40B4-BE49-F238E27FC236}">
                      <a16:creationId xmlns:a16="http://schemas.microsoft.com/office/drawing/2014/main" id="{CA3607A8-2434-4D49-3876-345CCE518C1F}"/>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7;p32">
                  <a:extLst>
                    <a:ext uri="{FF2B5EF4-FFF2-40B4-BE49-F238E27FC236}">
                      <a16:creationId xmlns:a16="http://schemas.microsoft.com/office/drawing/2014/main" id="{E9B34C66-DAB7-6B71-59ED-079E4F1FF729}"/>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8;p32">
                  <a:extLst>
                    <a:ext uri="{FF2B5EF4-FFF2-40B4-BE49-F238E27FC236}">
                      <a16:creationId xmlns:a16="http://schemas.microsoft.com/office/drawing/2014/main" id="{65C492CF-ED83-1477-F81C-6CF41E077CC0}"/>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59;p32">
                  <a:extLst>
                    <a:ext uri="{FF2B5EF4-FFF2-40B4-BE49-F238E27FC236}">
                      <a16:creationId xmlns:a16="http://schemas.microsoft.com/office/drawing/2014/main" id="{4E08207F-E65D-E469-CA65-5011B95E18DD}"/>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0;p32">
                  <a:extLst>
                    <a:ext uri="{FF2B5EF4-FFF2-40B4-BE49-F238E27FC236}">
                      <a16:creationId xmlns:a16="http://schemas.microsoft.com/office/drawing/2014/main" id="{3643693A-215A-93ED-3746-525E1CE851D6}"/>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1;p32">
                  <a:extLst>
                    <a:ext uri="{FF2B5EF4-FFF2-40B4-BE49-F238E27FC236}">
                      <a16:creationId xmlns:a16="http://schemas.microsoft.com/office/drawing/2014/main" id="{FBDB3463-99D6-7C14-8B0C-0AB16D2DC6B3}"/>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2;p32">
                  <a:extLst>
                    <a:ext uri="{FF2B5EF4-FFF2-40B4-BE49-F238E27FC236}">
                      <a16:creationId xmlns:a16="http://schemas.microsoft.com/office/drawing/2014/main" id="{BA6DFA95-B865-3B7F-BD93-1A180D1A6193}"/>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3;p32">
                  <a:extLst>
                    <a:ext uri="{FF2B5EF4-FFF2-40B4-BE49-F238E27FC236}">
                      <a16:creationId xmlns:a16="http://schemas.microsoft.com/office/drawing/2014/main" id="{1D9F4E31-25BB-772B-6D5D-D48F9F503F7B}"/>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4;p32">
                  <a:extLst>
                    <a:ext uri="{FF2B5EF4-FFF2-40B4-BE49-F238E27FC236}">
                      <a16:creationId xmlns:a16="http://schemas.microsoft.com/office/drawing/2014/main" id="{12137C79-DFE0-F463-234D-2B2FAFFA184E}"/>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5;p32">
                  <a:extLst>
                    <a:ext uri="{FF2B5EF4-FFF2-40B4-BE49-F238E27FC236}">
                      <a16:creationId xmlns:a16="http://schemas.microsoft.com/office/drawing/2014/main" id="{7B4E0FBB-9D96-9FB7-931E-16F2FB24EB05}"/>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6;p32">
                  <a:extLst>
                    <a:ext uri="{FF2B5EF4-FFF2-40B4-BE49-F238E27FC236}">
                      <a16:creationId xmlns:a16="http://schemas.microsoft.com/office/drawing/2014/main" id="{86F8D263-0CC6-F208-A542-DB164219DA1C}"/>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7;p32">
                  <a:extLst>
                    <a:ext uri="{FF2B5EF4-FFF2-40B4-BE49-F238E27FC236}">
                      <a16:creationId xmlns:a16="http://schemas.microsoft.com/office/drawing/2014/main" id="{4F27C54F-E347-4D21-558B-571AC06CEF03}"/>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568;p32">
                  <a:extLst>
                    <a:ext uri="{FF2B5EF4-FFF2-40B4-BE49-F238E27FC236}">
                      <a16:creationId xmlns:a16="http://schemas.microsoft.com/office/drawing/2014/main" id="{6DD507ED-C14A-E8B4-06E4-7BBC91BE75ED}"/>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2391560C-D0A3-92C2-7467-44FDBA62DD57}"/>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D1BEC43B-7C12-7704-1E74-230A1ABD48EA}"/>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Rectangle 1">
            <a:extLst>
              <a:ext uri="{FF2B5EF4-FFF2-40B4-BE49-F238E27FC236}">
                <a16:creationId xmlns:a16="http://schemas.microsoft.com/office/drawing/2014/main" id="{4990229A-6B4A-0EBF-4323-045F96DF97E8}"/>
              </a:ext>
            </a:extLst>
          </p:cNvPr>
          <p:cNvSpPr>
            <a:spLocks noChangeArrowheads="1"/>
          </p:cNvSpPr>
          <p:nvPr/>
        </p:nvSpPr>
        <p:spPr bwMode="auto">
          <a:xfrm>
            <a:off x="648881" y="1208508"/>
            <a:ext cx="783589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Arial" panose="020B0604020202020204" pitchFamily="34" charset="0"/>
              </a:rPr>
              <a:t>GCN outperforms GAT among GNNs.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Arial" panose="020B0604020202020204" pitchFamily="34" charset="0"/>
              </a:rPr>
              <a:t>ML models are competitive in accuracy but do not capture graph topology.</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Arial" panose="020B0604020202020204" pitchFamily="34" charset="0"/>
              </a:rPr>
              <a:t>Hybrid models show potential for embedding-based anomaly detection.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Arial" panose="020B0604020202020204" pitchFamily="34" charset="0"/>
              </a:rPr>
              <a:t>Confusion matrix analysis reveals strengths and weaknesses per class.</a:t>
            </a:r>
          </a:p>
        </p:txBody>
      </p:sp>
    </p:spTree>
    <p:extLst>
      <p:ext uri="{BB962C8B-B14F-4D97-AF65-F5344CB8AC3E}">
        <p14:creationId xmlns:p14="http://schemas.microsoft.com/office/powerpoint/2010/main" val="670182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CBE80370-85B9-1967-CFE8-AB3B6A626E34}"/>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0364EF3B-3F19-EBBB-2546-3199EC5DBE95}"/>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Results – Limitation!</a:t>
            </a:r>
            <a:endParaRPr dirty="0"/>
          </a:p>
        </p:txBody>
      </p:sp>
      <p:grpSp>
        <p:nvGrpSpPr>
          <p:cNvPr id="4" name="Google Shape;467;p32">
            <a:extLst>
              <a:ext uri="{FF2B5EF4-FFF2-40B4-BE49-F238E27FC236}">
                <a16:creationId xmlns:a16="http://schemas.microsoft.com/office/drawing/2014/main" id="{92EBCFF1-D55A-A10E-828D-C02D4E1EA910}"/>
              </a:ext>
            </a:extLst>
          </p:cNvPr>
          <p:cNvGrpSpPr/>
          <p:nvPr/>
        </p:nvGrpSpPr>
        <p:grpSpPr>
          <a:xfrm>
            <a:off x="0" y="310448"/>
            <a:ext cx="781519" cy="658273"/>
            <a:chOff x="5637072" y="1089046"/>
            <a:chExt cx="3108386" cy="2965653"/>
          </a:xfrm>
        </p:grpSpPr>
        <p:grpSp>
          <p:nvGrpSpPr>
            <p:cNvPr id="5" name="Google Shape;468;p32">
              <a:extLst>
                <a:ext uri="{FF2B5EF4-FFF2-40B4-BE49-F238E27FC236}">
                  <a16:creationId xmlns:a16="http://schemas.microsoft.com/office/drawing/2014/main" id="{6B990E3D-F207-F86D-4D85-814CDF6BFE07}"/>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06A0F057-3365-9A25-F2AE-FB4914F8E798}"/>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DA7A3BBF-FBB3-0C34-A04C-410C385556B6}"/>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64E7C404-BA16-5CB1-6E1A-42243CE160E5}"/>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5AC4DCD7-7F91-E66C-FCDB-C6C0917341FA}"/>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AD0647AA-9A9C-CA93-F34F-B92D810D1F6D}"/>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AA0CE5DF-084B-1D32-3CAA-66FE84723C21}"/>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8C18E131-3964-E495-DA0D-BF0239EFD97F}"/>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2FD1376D-4270-B20F-4807-A62C52A8C9AC}"/>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D3C980A7-AB79-77D0-2850-83DC9F82DCC1}"/>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B3039183-BE54-0A32-D55D-671DCEED1358}"/>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FDD0B8F9-ACF5-CC57-1AB6-48D171A96E31}"/>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066CD8F2-5C49-D7A0-CA23-3C056D1ADD40}"/>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F46384A8-B632-CAB9-9291-1E25A3F1D496}"/>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1353409D-F3CC-F906-2099-6EC5A1C9661F}"/>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2291640C-27CC-FC9F-DBD9-F0FCC6C50270}"/>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E5FE385B-275F-817B-8DA0-BAD220407025}"/>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5983618C-2EC5-E72A-E921-EA2C5694925B}"/>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F4F7CEE6-F25E-54A0-14A3-E5B3ED24EB87}"/>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C177BC0E-CF01-B591-B067-559E84D371B9}"/>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3EC04041-A7C3-7DE6-8911-40177A66126D}"/>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0032B9CA-68EE-F448-09DF-7ADC0DD4C6A2}"/>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C0BCDE58-8B5D-583F-261F-82FB8862CDB0}"/>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4F226EC1-1DDC-B3FC-65CF-12B97F25B9DF}"/>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8233100C-3CA9-AE77-43BD-958206D0D4DD}"/>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9B0C4A50-DB73-465B-F4F3-03FC2F4D459C}"/>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F69BEFD5-EFD3-CED6-0106-1D902603B260}"/>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F385C5BD-4F5E-498E-BE98-A20AF46CB733}"/>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671B2989-E076-C796-852D-796AFBC67A77}"/>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8208796B-DCE8-1059-CCA1-43006B640B99}"/>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84359C38-E9CF-987A-6373-6A17FF93178D}"/>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D5845CC9-4EBE-195B-7348-2B60BD01F54E}"/>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D0F3F178-FA80-407E-FD87-8498F452CC1C}"/>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FBE030B6-5E47-B777-5738-8383CC86DE77}"/>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CE126BE3-F928-A96B-46E1-054C35B76856}"/>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3E0377A7-2DC5-4C58-CAB3-8E44573FE06A}"/>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13A6AB3F-7525-6E66-7EE9-DF970EB492F3}"/>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13E666AA-89C5-C74B-620C-C8DD9D3090EC}"/>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7A83750F-4358-1053-2C9E-F86FAF42D3F8}"/>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1D93ACAA-725F-2168-4D2A-BF4EC5019719}"/>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1EAE3D91-A1DF-5645-13CE-121499A201F1}"/>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266A5392-8FA1-9529-A924-4216C8FC260C}"/>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11AC514B-5552-8D2E-6A6B-68C2EE0338C7}"/>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36BAD40D-FB66-EC9E-37B9-12A0EACA4F30}"/>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A0477ECE-72A9-5CD6-3789-6D28F557FCCD}"/>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4378229B-6EDA-9563-3FC3-79985C6B47E4}"/>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634D9B11-3D74-5978-803A-180A20707A80}"/>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793B81D1-A6D9-340C-A205-456F4A234DF5}"/>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A052CE60-B98B-4BB8-EB65-A5B9E34C47F8}"/>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1BDF1FB9-74E3-8787-10B2-97EA44C91FFC}"/>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49DC0B67-E8E5-E3EB-DAAA-9CB3C0595EBA}"/>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E02C8481-A356-FAC4-1283-74C35798F49E}"/>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E80BF46B-D9ED-3EA2-8A13-3B15240FDFA4}"/>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FB4B9174-E61E-C1A4-B2DF-0DEDFAAF6B37}"/>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E8BBE2E7-A7F0-33E0-F4DF-E5DD5132A74C}"/>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47622266-C972-11C9-B4DA-59A3C14FFC9C}"/>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E46086DE-3AEA-7F68-CB10-5ED447946E8C}"/>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5;p32">
                  <a:extLst>
                    <a:ext uri="{FF2B5EF4-FFF2-40B4-BE49-F238E27FC236}">
                      <a16:creationId xmlns:a16="http://schemas.microsoft.com/office/drawing/2014/main" id="{AC32D5DC-F7F5-AF6C-3984-5BCEC1C0EB2D}"/>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6;p32">
                  <a:extLst>
                    <a:ext uri="{FF2B5EF4-FFF2-40B4-BE49-F238E27FC236}">
                      <a16:creationId xmlns:a16="http://schemas.microsoft.com/office/drawing/2014/main" id="{8D33F076-A390-075A-0B57-BFE39AA20551}"/>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7;p32">
                  <a:extLst>
                    <a:ext uri="{FF2B5EF4-FFF2-40B4-BE49-F238E27FC236}">
                      <a16:creationId xmlns:a16="http://schemas.microsoft.com/office/drawing/2014/main" id="{9A1C2124-D116-338A-000D-1BC0681B830F}"/>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8;p32">
                  <a:extLst>
                    <a:ext uri="{FF2B5EF4-FFF2-40B4-BE49-F238E27FC236}">
                      <a16:creationId xmlns:a16="http://schemas.microsoft.com/office/drawing/2014/main" id="{C45BA44A-2543-FD26-99C3-F741C566ED98}"/>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29;p32">
                  <a:extLst>
                    <a:ext uri="{FF2B5EF4-FFF2-40B4-BE49-F238E27FC236}">
                      <a16:creationId xmlns:a16="http://schemas.microsoft.com/office/drawing/2014/main" id="{8C1740F7-3CC8-083C-AA24-6F2428B3B7CC}"/>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0;p32">
                  <a:extLst>
                    <a:ext uri="{FF2B5EF4-FFF2-40B4-BE49-F238E27FC236}">
                      <a16:creationId xmlns:a16="http://schemas.microsoft.com/office/drawing/2014/main" id="{9AB91BE2-E730-6B9D-01D5-A07FBEE083AC}"/>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1;p32">
                  <a:extLst>
                    <a:ext uri="{FF2B5EF4-FFF2-40B4-BE49-F238E27FC236}">
                      <a16:creationId xmlns:a16="http://schemas.microsoft.com/office/drawing/2014/main" id="{510F06DD-BB8C-1C0D-037D-4CE2FA032B28}"/>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2;p32">
                  <a:extLst>
                    <a:ext uri="{FF2B5EF4-FFF2-40B4-BE49-F238E27FC236}">
                      <a16:creationId xmlns:a16="http://schemas.microsoft.com/office/drawing/2014/main" id="{F0D1249B-B141-51EF-2CD4-979EA6615540}"/>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3;p32">
                  <a:extLst>
                    <a:ext uri="{FF2B5EF4-FFF2-40B4-BE49-F238E27FC236}">
                      <a16:creationId xmlns:a16="http://schemas.microsoft.com/office/drawing/2014/main" id="{F2B96E58-B8D1-8356-93E8-F2BE08BF347F}"/>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4;p32">
                  <a:extLst>
                    <a:ext uri="{FF2B5EF4-FFF2-40B4-BE49-F238E27FC236}">
                      <a16:creationId xmlns:a16="http://schemas.microsoft.com/office/drawing/2014/main" id="{D9143F71-9595-4204-F8A7-A0380EA0A3BC}"/>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5;p32">
                  <a:extLst>
                    <a:ext uri="{FF2B5EF4-FFF2-40B4-BE49-F238E27FC236}">
                      <a16:creationId xmlns:a16="http://schemas.microsoft.com/office/drawing/2014/main" id="{59AA67AB-53EA-2BF9-0F30-7D46941C88D9}"/>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6;p32">
                  <a:extLst>
                    <a:ext uri="{FF2B5EF4-FFF2-40B4-BE49-F238E27FC236}">
                      <a16:creationId xmlns:a16="http://schemas.microsoft.com/office/drawing/2014/main" id="{586CA146-8A53-44F8-5696-C9D33FB806A5}"/>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7;p32">
                  <a:extLst>
                    <a:ext uri="{FF2B5EF4-FFF2-40B4-BE49-F238E27FC236}">
                      <a16:creationId xmlns:a16="http://schemas.microsoft.com/office/drawing/2014/main" id="{C9871A51-2D0E-F0A5-E748-44F93D3C70AD}"/>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8;p32">
                  <a:extLst>
                    <a:ext uri="{FF2B5EF4-FFF2-40B4-BE49-F238E27FC236}">
                      <a16:creationId xmlns:a16="http://schemas.microsoft.com/office/drawing/2014/main" id="{E3C150F7-696C-59CD-A1F4-2BA9B91A653B}"/>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39;p32">
                  <a:extLst>
                    <a:ext uri="{FF2B5EF4-FFF2-40B4-BE49-F238E27FC236}">
                      <a16:creationId xmlns:a16="http://schemas.microsoft.com/office/drawing/2014/main" id="{7AAB8F5D-C7F5-2C89-29CE-B19429783962}"/>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0;p32">
                  <a:extLst>
                    <a:ext uri="{FF2B5EF4-FFF2-40B4-BE49-F238E27FC236}">
                      <a16:creationId xmlns:a16="http://schemas.microsoft.com/office/drawing/2014/main" id="{8F550657-113E-5914-8C77-14D15D9D2092}"/>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1;p32">
                  <a:extLst>
                    <a:ext uri="{FF2B5EF4-FFF2-40B4-BE49-F238E27FC236}">
                      <a16:creationId xmlns:a16="http://schemas.microsoft.com/office/drawing/2014/main" id="{E2E1B4E5-3CEE-2993-0097-40B4A5796F27}"/>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2;p32">
                  <a:extLst>
                    <a:ext uri="{FF2B5EF4-FFF2-40B4-BE49-F238E27FC236}">
                      <a16:creationId xmlns:a16="http://schemas.microsoft.com/office/drawing/2014/main" id="{3E21F61B-6E7C-6DA6-059F-AB38F054E6A7}"/>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3;p32">
                  <a:extLst>
                    <a:ext uri="{FF2B5EF4-FFF2-40B4-BE49-F238E27FC236}">
                      <a16:creationId xmlns:a16="http://schemas.microsoft.com/office/drawing/2014/main" id="{1B152E33-8BB2-37CC-2389-DD9831B80DF7}"/>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4;p32">
                  <a:extLst>
                    <a:ext uri="{FF2B5EF4-FFF2-40B4-BE49-F238E27FC236}">
                      <a16:creationId xmlns:a16="http://schemas.microsoft.com/office/drawing/2014/main" id="{3F4E1B0F-17BC-2D8B-FF10-F7A96CE8F0DF}"/>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5;p32">
                  <a:extLst>
                    <a:ext uri="{FF2B5EF4-FFF2-40B4-BE49-F238E27FC236}">
                      <a16:creationId xmlns:a16="http://schemas.microsoft.com/office/drawing/2014/main" id="{BC273332-CF0F-BD57-6E29-E231B275577D}"/>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6;p32">
                  <a:extLst>
                    <a:ext uri="{FF2B5EF4-FFF2-40B4-BE49-F238E27FC236}">
                      <a16:creationId xmlns:a16="http://schemas.microsoft.com/office/drawing/2014/main" id="{1B8D2C27-0E93-3926-6297-2DC6107A0C6F}"/>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7;p32">
                  <a:extLst>
                    <a:ext uri="{FF2B5EF4-FFF2-40B4-BE49-F238E27FC236}">
                      <a16:creationId xmlns:a16="http://schemas.microsoft.com/office/drawing/2014/main" id="{6D9C5751-2912-E36B-A1D5-ADB4B57A6719}"/>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8;p32">
                  <a:extLst>
                    <a:ext uri="{FF2B5EF4-FFF2-40B4-BE49-F238E27FC236}">
                      <a16:creationId xmlns:a16="http://schemas.microsoft.com/office/drawing/2014/main" id="{D9881564-43DF-1DBE-A725-2756BC18300C}"/>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49;p32">
                  <a:extLst>
                    <a:ext uri="{FF2B5EF4-FFF2-40B4-BE49-F238E27FC236}">
                      <a16:creationId xmlns:a16="http://schemas.microsoft.com/office/drawing/2014/main" id="{A952A6EC-A348-4146-883A-F65B4D26CAF5}"/>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0;p32">
                  <a:extLst>
                    <a:ext uri="{FF2B5EF4-FFF2-40B4-BE49-F238E27FC236}">
                      <a16:creationId xmlns:a16="http://schemas.microsoft.com/office/drawing/2014/main" id="{ECCA3DC6-D085-6BF3-2FCE-E8E089112326}"/>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1;p32">
                  <a:extLst>
                    <a:ext uri="{FF2B5EF4-FFF2-40B4-BE49-F238E27FC236}">
                      <a16:creationId xmlns:a16="http://schemas.microsoft.com/office/drawing/2014/main" id="{8EA07DE8-D3DB-8DA2-5720-D2E80AA3F4C1}"/>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2;p32">
                  <a:extLst>
                    <a:ext uri="{FF2B5EF4-FFF2-40B4-BE49-F238E27FC236}">
                      <a16:creationId xmlns:a16="http://schemas.microsoft.com/office/drawing/2014/main" id="{6F43C3D5-4E11-3064-D5F5-B96D082EBB2A}"/>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3;p32">
                  <a:extLst>
                    <a:ext uri="{FF2B5EF4-FFF2-40B4-BE49-F238E27FC236}">
                      <a16:creationId xmlns:a16="http://schemas.microsoft.com/office/drawing/2014/main" id="{4E835FAA-FF5F-B9DA-E554-28EF82AA9F84}"/>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4;p32">
                  <a:extLst>
                    <a:ext uri="{FF2B5EF4-FFF2-40B4-BE49-F238E27FC236}">
                      <a16:creationId xmlns:a16="http://schemas.microsoft.com/office/drawing/2014/main" id="{D6FAD99A-64AA-38C6-576D-BFE2A829CC11}"/>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5;p32">
                  <a:extLst>
                    <a:ext uri="{FF2B5EF4-FFF2-40B4-BE49-F238E27FC236}">
                      <a16:creationId xmlns:a16="http://schemas.microsoft.com/office/drawing/2014/main" id="{A8668BBE-A6EB-0CE4-1BE2-0973C1890016}"/>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6;p32">
                  <a:extLst>
                    <a:ext uri="{FF2B5EF4-FFF2-40B4-BE49-F238E27FC236}">
                      <a16:creationId xmlns:a16="http://schemas.microsoft.com/office/drawing/2014/main" id="{D41F4A5A-4D9D-97D5-1214-594EA3C049E1}"/>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7;p32">
                  <a:extLst>
                    <a:ext uri="{FF2B5EF4-FFF2-40B4-BE49-F238E27FC236}">
                      <a16:creationId xmlns:a16="http://schemas.microsoft.com/office/drawing/2014/main" id="{6BD89206-EF13-6F4C-93BF-4CC01505A042}"/>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8;p32">
                  <a:extLst>
                    <a:ext uri="{FF2B5EF4-FFF2-40B4-BE49-F238E27FC236}">
                      <a16:creationId xmlns:a16="http://schemas.microsoft.com/office/drawing/2014/main" id="{350B392D-5975-8E7D-7230-C697DBFD80AD}"/>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59;p32">
                  <a:extLst>
                    <a:ext uri="{FF2B5EF4-FFF2-40B4-BE49-F238E27FC236}">
                      <a16:creationId xmlns:a16="http://schemas.microsoft.com/office/drawing/2014/main" id="{50D3906D-01DE-C300-062D-B5F68B5B67CD}"/>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0;p32">
                  <a:extLst>
                    <a:ext uri="{FF2B5EF4-FFF2-40B4-BE49-F238E27FC236}">
                      <a16:creationId xmlns:a16="http://schemas.microsoft.com/office/drawing/2014/main" id="{D696BD61-4EEE-09EE-7AE4-B57E47D8024F}"/>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1;p32">
                  <a:extLst>
                    <a:ext uri="{FF2B5EF4-FFF2-40B4-BE49-F238E27FC236}">
                      <a16:creationId xmlns:a16="http://schemas.microsoft.com/office/drawing/2014/main" id="{2BD57150-6C54-2BDC-321E-35FDE57D18A4}"/>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2;p32">
                  <a:extLst>
                    <a:ext uri="{FF2B5EF4-FFF2-40B4-BE49-F238E27FC236}">
                      <a16:creationId xmlns:a16="http://schemas.microsoft.com/office/drawing/2014/main" id="{BC53FC75-36C9-4E6A-202E-48D2C7927288}"/>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3;p32">
                  <a:extLst>
                    <a:ext uri="{FF2B5EF4-FFF2-40B4-BE49-F238E27FC236}">
                      <a16:creationId xmlns:a16="http://schemas.microsoft.com/office/drawing/2014/main" id="{6653971B-6050-3CA9-AAA2-1D4489C78EEB}"/>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4;p32">
                  <a:extLst>
                    <a:ext uri="{FF2B5EF4-FFF2-40B4-BE49-F238E27FC236}">
                      <a16:creationId xmlns:a16="http://schemas.microsoft.com/office/drawing/2014/main" id="{598A9701-B908-975C-6D80-0DF2E384318F}"/>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5;p32">
                  <a:extLst>
                    <a:ext uri="{FF2B5EF4-FFF2-40B4-BE49-F238E27FC236}">
                      <a16:creationId xmlns:a16="http://schemas.microsoft.com/office/drawing/2014/main" id="{05876C27-8DA4-1F7E-3918-24B19F84DFCC}"/>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6;p32">
                  <a:extLst>
                    <a:ext uri="{FF2B5EF4-FFF2-40B4-BE49-F238E27FC236}">
                      <a16:creationId xmlns:a16="http://schemas.microsoft.com/office/drawing/2014/main" id="{EBFF2E46-2CE5-7854-6E7C-D4090A43139F}"/>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7;p32">
                  <a:extLst>
                    <a:ext uri="{FF2B5EF4-FFF2-40B4-BE49-F238E27FC236}">
                      <a16:creationId xmlns:a16="http://schemas.microsoft.com/office/drawing/2014/main" id="{020A2EC6-EE7E-D669-410A-6F3B58BD05D2}"/>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568;p32">
                  <a:extLst>
                    <a:ext uri="{FF2B5EF4-FFF2-40B4-BE49-F238E27FC236}">
                      <a16:creationId xmlns:a16="http://schemas.microsoft.com/office/drawing/2014/main" id="{2C289DC0-C335-1331-D439-771765216646}"/>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4ED6EA4F-4FAA-4264-B683-A3007AF512A3}"/>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CB022315-D48C-7FF5-42F6-42E0F90141D0}"/>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86" name="Picture 2" descr="a man in a white shirt and black tie says i 'm limited by the technology of my time on a screen">
            <a:extLst>
              <a:ext uri="{FF2B5EF4-FFF2-40B4-BE49-F238E27FC236}">
                <a16:creationId xmlns:a16="http://schemas.microsoft.com/office/drawing/2014/main" id="{0B2DC797-74E9-CE26-9DBA-2A9729011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612" y="1759886"/>
            <a:ext cx="5644314" cy="3184844"/>
          </a:xfrm>
          <a:prstGeom prst="rect">
            <a:avLst/>
          </a:prstGeom>
          <a:noFill/>
          <a:extLst>
            <a:ext uri="{909E8E84-426E-40DD-AFC4-6F175D3DCCD1}">
              <a14:hiddenFill xmlns:a14="http://schemas.microsoft.com/office/drawing/2010/main">
                <a:solidFill>
                  <a:srgbClr val="FFFFFF"/>
                </a:solidFill>
              </a14:hiddenFill>
            </a:ext>
          </a:extLst>
        </p:spPr>
      </p:pic>
      <p:sp>
        <p:nvSpPr>
          <p:cNvPr id="4098" name="Google Shape;590;p34">
            <a:extLst>
              <a:ext uri="{FF2B5EF4-FFF2-40B4-BE49-F238E27FC236}">
                <a16:creationId xmlns:a16="http://schemas.microsoft.com/office/drawing/2014/main" id="{E2084B16-3FEB-2B9E-4148-E50B3A17461E}"/>
              </a:ext>
            </a:extLst>
          </p:cNvPr>
          <p:cNvSpPr txBox="1">
            <a:spLocks/>
          </p:cNvSpPr>
          <p:nvPr/>
        </p:nvSpPr>
        <p:spPr>
          <a:xfrm>
            <a:off x="583642" y="99307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marL="342900" indent="-342900">
              <a:buFont typeface="Arial" panose="020B0604020202020204" pitchFamily="34" charset="0"/>
              <a:buChar char="•"/>
            </a:pPr>
            <a:r>
              <a:rPr lang="en-US" sz="2400" dirty="0"/>
              <a:t>Limited Dataset and Highly Unbalanced!</a:t>
            </a:r>
          </a:p>
        </p:txBody>
      </p:sp>
    </p:spTree>
    <p:extLst>
      <p:ext uri="{BB962C8B-B14F-4D97-AF65-F5344CB8AC3E}">
        <p14:creationId xmlns:p14="http://schemas.microsoft.com/office/powerpoint/2010/main" val="235973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D8CC0E5-E71E-0389-6F19-9118D42BF9C5}"/>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79B89C55-D570-6C1A-7557-BD5232F2C5B4}"/>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Results – Further Scopes</a:t>
            </a:r>
            <a:endParaRPr dirty="0"/>
          </a:p>
        </p:txBody>
      </p:sp>
      <p:grpSp>
        <p:nvGrpSpPr>
          <p:cNvPr id="4" name="Google Shape;467;p32">
            <a:extLst>
              <a:ext uri="{FF2B5EF4-FFF2-40B4-BE49-F238E27FC236}">
                <a16:creationId xmlns:a16="http://schemas.microsoft.com/office/drawing/2014/main" id="{7EAD29AD-2310-108C-C409-EF949BA34F6E}"/>
              </a:ext>
            </a:extLst>
          </p:cNvPr>
          <p:cNvGrpSpPr/>
          <p:nvPr/>
        </p:nvGrpSpPr>
        <p:grpSpPr>
          <a:xfrm>
            <a:off x="0" y="310448"/>
            <a:ext cx="781519" cy="658273"/>
            <a:chOff x="5637072" y="1089046"/>
            <a:chExt cx="3108386" cy="2965653"/>
          </a:xfrm>
        </p:grpSpPr>
        <p:grpSp>
          <p:nvGrpSpPr>
            <p:cNvPr id="5" name="Google Shape;468;p32">
              <a:extLst>
                <a:ext uri="{FF2B5EF4-FFF2-40B4-BE49-F238E27FC236}">
                  <a16:creationId xmlns:a16="http://schemas.microsoft.com/office/drawing/2014/main" id="{4C86155D-0533-CED6-CE35-99C36F3765A2}"/>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BD337B65-13B5-25AA-856C-6E6289DFC32A}"/>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831E8362-8F8F-9A2B-E4F1-C3C2956B078E}"/>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A5AEC3A0-F983-627F-D083-D19D2F458F3B}"/>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5E76A1E9-BFED-8761-BD4B-428797CB1FDC}"/>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847155A0-C468-A86D-1FEC-A61DA220D4ED}"/>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2021E4FE-A8C3-1AAC-1AE2-D692C5CCFC7B}"/>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A01AB259-88A3-BAEA-DA14-E2782716DB77}"/>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D3DC859D-1B3C-D290-36F3-8951E538F249}"/>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BF2E1CD3-88BD-ADB5-CF6D-F267246F8CB6}"/>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E794336D-0B3B-E023-D3AE-FD90CCF7B010}"/>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24B69EEB-53CC-68EA-00F7-4CE46FBB7B4B}"/>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2107291F-804F-D988-1CEC-18DE53600E99}"/>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00697D8E-A8AB-0926-F704-CF3DD63BFE03}"/>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501E3915-5729-7F1E-A8FE-B68DEA5E3428}"/>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E9A87DBB-BC55-E84B-7AC5-82572CD7AD9D}"/>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D3F080AD-C05C-E5E5-D775-50A6FB2B4771}"/>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DA826B62-AEC8-6E0C-29F1-57B6266ADE66}"/>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87F2FE15-6C4B-AE3D-06DB-6FB6DC123F79}"/>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DEDA72E9-1643-CD9C-0336-E4C26FD693E8}"/>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06CB4CDD-535B-F505-0005-1AAC0421FEEE}"/>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BB47D70C-A323-1F24-BE11-81D3EAD599A8}"/>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C6C2E82D-9922-0BB3-9C25-5309CC889DE7}"/>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33A4AD7C-5E1E-9CEE-D42E-82028FE709C9}"/>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C74B4A46-53DB-DA9A-4BCD-597BD2D419AD}"/>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F9C8AD8B-A3B4-B2CB-E9BA-06EEBC55B5BE}"/>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F4901FF1-4702-939E-3018-A88661A9B74C}"/>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89BD5AFF-303D-96C2-94ED-36B9ADABCCB5}"/>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590A3A75-222F-5E1A-7D1D-A15C15433E86}"/>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8C0375AF-33E7-79C0-29C9-C233D9E78583}"/>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036BFC48-6DE3-85DE-8AE8-07DCF39B7D62}"/>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809DD41C-3ACF-9B52-E0CC-FA9DD39B2937}"/>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2B395893-F84A-9E82-7FB7-38A6151CF317}"/>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844C66C2-3785-1367-FEAF-4C4E690A49A9}"/>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E275710E-312C-C603-C77F-015AED7A18CB}"/>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64D324C7-1950-E1EC-6898-165581F4FDB3}"/>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64876087-39EE-696C-883D-3E27948A1231}"/>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87D40435-2FD0-1117-2F39-7894F3A87665}"/>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3DF80868-CABD-64A0-438F-7D4D6CBE0D0B}"/>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EF66AB68-340F-4D91-F742-AF97091B5FCF}"/>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55821CC7-9D8D-D2E9-33F6-20EB4FD915D0}"/>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30AAC5A6-9CFA-B704-1F56-6B17FF8BBBC1}"/>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F8A6D031-50ED-1F2D-EBC6-8BA0DC0B50F4}"/>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F80FBCDE-FBA7-B8C2-E3CF-3BAE8CDBC144}"/>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29985561-04C6-3B72-9F1A-C490D0AE6B3B}"/>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FDE25FF2-8CD3-F489-E769-61281118F8FF}"/>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8FCEF278-D8E9-94A5-BE09-19115D3E226E}"/>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81D667D4-3CE4-F627-D13E-003F41DC9FB3}"/>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DD883166-C196-3336-5374-127753E741BC}"/>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8A3C823E-C6FD-9BB8-4313-BB41B91F143B}"/>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E3CA16C9-C4F2-9400-E703-997DB61CC110}"/>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EE68507B-9B3E-9778-737A-946BF46C45BC}"/>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8FEEE7F2-38B3-4434-D925-DC3DC8C6B6D5}"/>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AA4BB41C-BF9A-B46B-1573-8EDF7662EAD7}"/>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FB0ECF3F-B987-E829-1470-1404AC0D7254}"/>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A746EDD1-9107-9791-984C-C273BC4671EF}"/>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4CBD46EF-8F31-662F-A179-4D7A49CF6631}"/>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5;p32">
                  <a:extLst>
                    <a:ext uri="{FF2B5EF4-FFF2-40B4-BE49-F238E27FC236}">
                      <a16:creationId xmlns:a16="http://schemas.microsoft.com/office/drawing/2014/main" id="{918BB3DD-5004-D6D2-A0EF-E17DF98CA250}"/>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6;p32">
                  <a:extLst>
                    <a:ext uri="{FF2B5EF4-FFF2-40B4-BE49-F238E27FC236}">
                      <a16:creationId xmlns:a16="http://schemas.microsoft.com/office/drawing/2014/main" id="{D5B21175-D042-393D-6AEE-F08D6D807756}"/>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7;p32">
                  <a:extLst>
                    <a:ext uri="{FF2B5EF4-FFF2-40B4-BE49-F238E27FC236}">
                      <a16:creationId xmlns:a16="http://schemas.microsoft.com/office/drawing/2014/main" id="{A0FF12DF-54ED-0B73-4B1E-50D7CCB976D5}"/>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8;p32">
                  <a:extLst>
                    <a:ext uri="{FF2B5EF4-FFF2-40B4-BE49-F238E27FC236}">
                      <a16:creationId xmlns:a16="http://schemas.microsoft.com/office/drawing/2014/main" id="{2347FDB3-A0D9-45C7-A5A5-562483F67981}"/>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29;p32">
                  <a:extLst>
                    <a:ext uri="{FF2B5EF4-FFF2-40B4-BE49-F238E27FC236}">
                      <a16:creationId xmlns:a16="http://schemas.microsoft.com/office/drawing/2014/main" id="{6A2D107B-AF83-9333-A621-5931AAFF1CF8}"/>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0;p32">
                  <a:extLst>
                    <a:ext uri="{FF2B5EF4-FFF2-40B4-BE49-F238E27FC236}">
                      <a16:creationId xmlns:a16="http://schemas.microsoft.com/office/drawing/2014/main" id="{A42A8E03-CFD1-8F5A-6996-267213C340F4}"/>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1;p32">
                  <a:extLst>
                    <a:ext uri="{FF2B5EF4-FFF2-40B4-BE49-F238E27FC236}">
                      <a16:creationId xmlns:a16="http://schemas.microsoft.com/office/drawing/2014/main" id="{E8C37BF8-6CF6-E2D7-91C2-468F411375FF}"/>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2;p32">
                  <a:extLst>
                    <a:ext uri="{FF2B5EF4-FFF2-40B4-BE49-F238E27FC236}">
                      <a16:creationId xmlns:a16="http://schemas.microsoft.com/office/drawing/2014/main" id="{957B6111-B425-E017-D4EE-32080A661902}"/>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3;p32">
                  <a:extLst>
                    <a:ext uri="{FF2B5EF4-FFF2-40B4-BE49-F238E27FC236}">
                      <a16:creationId xmlns:a16="http://schemas.microsoft.com/office/drawing/2014/main" id="{2DF247D9-4D76-FE3B-C705-0CB83BDAD1F7}"/>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4;p32">
                  <a:extLst>
                    <a:ext uri="{FF2B5EF4-FFF2-40B4-BE49-F238E27FC236}">
                      <a16:creationId xmlns:a16="http://schemas.microsoft.com/office/drawing/2014/main" id="{EC42EA73-0336-1FD9-64B2-542A5A97ED49}"/>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5;p32">
                  <a:extLst>
                    <a:ext uri="{FF2B5EF4-FFF2-40B4-BE49-F238E27FC236}">
                      <a16:creationId xmlns:a16="http://schemas.microsoft.com/office/drawing/2014/main" id="{4C61B09A-C132-BF47-69A0-B179015455D7}"/>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6;p32">
                  <a:extLst>
                    <a:ext uri="{FF2B5EF4-FFF2-40B4-BE49-F238E27FC236}">
                      <a16:creationId xmlns:a16="http://schemas.microsoft.com/office/drawing/2014/main" id="{49CD88DA-B723-9013-62D1-A65404D4F8AA}"/>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7;p32">
                  <a:extLst>
                    <a:ext uri="{FF2B5EF4-FFF2-40B4-BE49-F238E27FC236}">
                      <a16:creationId xmlns:a16="http://schemas.microsoft.com/office/drawing/2014/main" id="{6B87626A-5F7D-9948-902A-0819B46FB711}"/>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8;p32">
                  <a:extLst>
                    <a:ext uri="{FF2B5EF4-FFF2-40B4-BE49-F238E27FC236}">
                      <a16:creationId xmlns:a16="http://schemas.microsoft.com/office/drawing/2014/main" id="{AB5FEE66-DF6F-B50C-37AF-1E9ACEFA626A}"/>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39;p32">
                  <a:extLst>
                    <a:ext uri="{FF2B5EF4-FFF2-40B4-BE49-F238E27FC236}">
                      <a16:creationId xmlns:a16="http://schemas.microsoft.com/office/drawing/2014/main" id="{51B127C3-8D20-C285-D394-900C52CA2F93}"/>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0;p32">
                  <a:extLst>
                    <a:ext uri="{FF2B5EF4-FFF2-40B4-BE49-F238E27FC236}">
                      <a16:creationId xmlns:a16="http://schemas.microsoft.com/office/drawing/2014/main" id="{45D8800F-8AC4-0512-08E6-4663B81CD047}"/>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1;p32">
                  <a:extLst>
                    <a:ext uri="{FF2B5EF4-FFF2-40B4-BE49-F238E27FC236}">
                      <a16:creationId xmlns:a16="http://schemas.microsoft.com/office/drawing/2014/main" id="{BF08BAF1-D244-79BD-1A59-95A6336B20E7}"/>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2;p32">
                  <a:extLst>
                    <a:ext uri="{FF2B5EF4-FFF2-40B4-BE49-F238E27FC236}">
                      <a16:creationId xmlns:a16="http://schemas.microsoft.com/office/drawing/2014/main" id="{5D28389F-401D-DF6F-2239-190D0986E310}"/>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3;p32">
                  <a:extLst>
                    <a:ext uri="{FF2B5EF4-FFF2-40B4-BE49-F238E27FC236}">
                      <a16:creationId xmlns:a16="http://schemas.microsoft.com/office/drawing/2014/main" id="{377BDA56-0BA2-ED53-9B88-BDFC272CB043}"/>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4;p32">
                  <a:extLst>
                    <a:ext uri="{FF2B5EF4-FFF2-40B4-BE49-F238E27FC236}">
                      <a16:creationId xmlns:a16="http://schemas.microsoft.com/office/drawing/2014/main" id="{523E6C10-B000-D841-3EED-5FE99C25E9A1}"/>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5;p32">
                  <a:extLst>
                    <a:ext uri="{FF2B5EF4-FFF2-40B4-BE49-F238E27FC236}">
                      <a16:creationId xmlns:a16="http://schemas.microsoft.com/office/drawing/2014/main" id="{D45581CE-CA16-3961-62B7-472C784A7820}"/>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6;p32">
                  <a:extLst>
                    <a:ext uri="{FF2B5EF4-FFF2-40B4-BE49-F238E27FC236}">
                      <a16:creationId xmlns:a16="http://schemas.microsoft.com/office/drawing/2014/main" id="{888663CF-A400-6240-10ED-DC10239A4CE0}"/>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7;p32">
                  <a:extLst>
                    <a:ext uri="{FF2B5EF4-FFF2-40B4-BE49-F238E27FC236}">
                      <a16:creationId xmlns:a16="http://schemas.microsoft.com/office/drawing/2014/main" id="{CF01092C-111F-FB6D-8C36-791F66EFCFBD}"/>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8;p32">
                  <a:extLst>
                    <a:ext uri="{FF2B5EF4-FFF2-40B4-BE49-F238E27FC236}">
                      <a16:creationId xmlns:a16="http://schemas.microsoft.com/office/drawing/2014/main" id="{F00DA1A1-9925-31CA-BD39-9644F5ADA24F}"/>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49;p32">
                  <a:extLst>
                    <a:ext uri="{FF2B5EF4-FFF2-40B4-BE49-F238E27FC236}">
                      <a16:creationId xmlns:a16="http://schemas.microsoft.com/office/drawing/2014/main" id="{9E2C65B7-AFCF-63C4-D07E-C0FBBB974CA8}"/>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0;p32">
                  <a:extLst>
                    <a:ext uri="{FF2B5EF4-FFF2-40B4-BE49-F238E27FC236}">
                      <a16:creationId xmlns:a16="http://schemas.microsoft.com/office/drawing/2014/main" id="{DAC68B2E-A212-1545-1328-0F6322A56508}"/>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1;p32">
                  <a:extLst>
                    <a:ext uri="{FF2B5EF4-FFF2-40B4-BE49-F238E27FC236}">
                      <a16:creationId xmlns:a16="http://schemas.microsoft.com/office/drawing/2014/main" id="{385C6445-906A-2D4A-5CA5-52ED296C953B}"/>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2;p32">
                  <a:extLst>
                    <a:ext uri="{FF2B5EF4-FFF2-40B4-BE49-F238E27FC236}">
                      <a16:creationId xmlns:a16="http://schemas.microsoft.com/office/drawing/2014/main" id="{15523C03-18FF-BD4D-F7DF-7C9EB99C2FB5}"/>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3;p32">
                  <a:extLst>
                    <a:ext uri="{FF2B5EF4-FFF2-40B4-BE49-F238E27FC236}">
                      <a16:creationId xmlns:a16="http://schemas.microsoft.com/office/drawing/2014/main" id="{6EC9A5F1-D33B-8F97-2E5D-5C0C2F154D08}"/>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4;p32">
                  <a:extLst>
                    <a:ext uri="{FF2B5EF4-FFF2-40B4-BE49-F238E27FC236}">
                      <a16:creationId xmlns:a16="http://schemas.microsoft.com/office/drawing/2014/main" id="{83436849-D13F-1C47-9CCE-5735F5ED899C}"/>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5;p32">
                  <a:extLst>
                    <a:ext uri="{FF2B5EF4-FFF2-40B4-BE49-F238E27FC236}">
                      <a16:creationId xmlns:a16="http://schemas.microsoft.com/office/drawing/2014/main" id="{821AF8C2-814E-7F2F-D5EB-9B238C176EDF}"/>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6;p32">
                  <a:extLst>
                    <a:ext uri="{FF2B5EF4-FFF2-40B4-BE49-F238E27FC236}">
                      <a16:creationId xmlns:a16="http://schemas.microsoft.com/office/drawing/2014/main" id="{D9D2BC3E-AED0-578F-E32D-9771FECD442D}"/>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7;p32">
                  <a:extLst>
                    <a:ext uri="{FF2B5EF4-FFF2-40B4-BE49-F238E27FC236}">
                      <a16:creationId xmlns:a16="http://schemas.microsoft.com/office/drawing/2014/main" id="{95B31321-D4B8-D304-79B1-812D2C309FC4}"/>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8;p32">
                  <a:extLst>
                    <a:ext uri="{FF2B5EF4-FFF2-40B4-BE49-F238E27FC236}">
                      <a16:creationId xmlns:a16="http://schemas.microsoft.com/office/drawing/2014/main" id="{D65B90F5-F98F-8AEB-3AA6-D2566F3B377F}"/>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59;p32">
                  <a:extLst>
                    <a:ext uri="{FF2B5EF4-FFF2-40B4-BE49-F238E27FC236}">
                      <a16:creationId xmlns:a16="http://schemas.microsoft.com/office/drawing/2014/main" id="{7ED39C95-E7AD-C45F-C9A9-3E52E35AE0EA}"/>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0;p32">
                  <a:extLst>
                    <a:ext uri="{FF2B5EF4-FFF2-40B4-BE49-F238E27FC236}">
                      <a16:creationId xmlns:a16="http://schemas.microsoft.com/office/drawing/2014/main" id="{6782498E-60F6-F869-EBC4-D254F618E09F}"/>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1;p32">
                  <a:extLst>
                    <a:ext uri="{FF2B5EF4-FFF2-40B4-BE49-F238E27FC236}">
                      <a16:creationId xmlns:a16="http://schemas.microsoft.com/office/drawing/2014/main" id="{6292C593-D832-29FC-C22F-2C44BFF1FD5B}"/>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2;p32">
                  <a:extLst>
                    <a:ext uri="{FF2B5EF4-FFF2-40B4-BE49-F238E27FC236}">
                      <a16:creationId xmlns:a16="http://schemas.microsoft.com/office/drawing/2014/main" id="{5ACF668A-B440-EFCB-FF02-494C622AEF7C}"/>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3;p32">
                  <a:extLst>
                    <a:ext uri="{FF2B5EF4-FFF2-40B4-BE49-F238E27FC236}">
                      <a16:creationId xmlns:a16="http://schemas.microsoft.com/office/drawing/2014/main" id="{51402ED3-DEFC-5619-BEFA-D6D01CCE1076}"/>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4;p32">
                  <a:extLst>
                    <a:ext uri="{FF2B5EF4-FFF2-40B4-BE49-F238E27FC236}">
                      <a16:creationId xmlns:a16="http://schemas.microsoft.com/office/drawing/2014/main" id="{B1CF1772-6428-7610-631D-CEB583F1C108}"/>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5;p32">
                  <a:extLst>
                    <a:ext uri="{FF2B5EF4-FFF2-40B4-BE49-F238E27FC236}">
                      <a16:creationId xmlns:a16="http://schemas.microsoft.com/office/drawing/2014/main" id="{800001F1-2956-6926-E981-7014C353E72B}"/>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6;p32">
                  <a:extLst>
                    <a:ext uri="{FF2B5EF4-FFF2-40B4-BE49-F238E27FC236}">
                      <a16:creationId xmlns:a16="http://schemas.microsoft.com/office/drawing/2014/main" id="{0192DA3E-50D4-DCB2-C4D5-696B135678EA}"/>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7;p32">
                  <a:extLst>
                    <a:ext uri="{FF2B5EF4-FFF2-40B4-BE49-F238E27FC236}">
                      <a16:creationId xmlns:a16="http://schemas.microsoft.com/office/drawing/2014/main" id="{4CD5C0C6-2407-CD09-D969-329EED87BBC2}"/>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568;p32">
                  <a:extLst>
                    <a:ext uri="{FF2B5EF4-FFF2-40B4-BE49-F238E27FC236}">
                      <a16:creationId xmlns:a16="http://schemas.microsoft.com/office/drawing/2014/main" id="{7BAD580B-4AE3-54DB-2DDA-DC15CE257018}"/>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04A09346-E7EE-3FDC-3F72-1C6DEF7C8EE4}"/>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F7B260DF-0FE7-1F4B-BCA5-18CBEDB155E0}"/>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9" name="Picture 4148" descr="A cartoon of a person with his hands on his face&#10;&#10;AI-generated content may be incorrect.">
            <a:extLst>
              <a:ext uri="{FF2B5EF4-FFF2-40B4-BE49-F238E27FC236}">
                <a16:creationId xmlns:a16="http://schemas.microsoft.com/office/drawing/2014/main" id="{C0FC5728-616B-F949-1DF4-AEC5E0D8885C}"/>
              </a:ext>
            </a:extLst>
          </p:cNvPr>
          <p:cNvPicPr>
            <a:picLocks noChangeAspect="1"/>
          </p:cNvPicPr>
          <p:nvPr/>
        </p:nvPicPr>
        <p:blipFill>
          <a:blip r:embed="rId3"/>
          <a:stretch>
            <a:fillRect/>
          </a:stretch>
        </p:blipFill>
        <p:spPr>
          <a:xfrm>
            <a:off x="208546" y="1251284"/>
            <a:ext cx="4626811" cy="2602581"/>
          </a:xfrm>
          <a:prstGeom prst="rect">
            <a:avLst/>
          </a:prstGeom>
        </p:spPr>
      </p:pic>
      <p:pic>
        <p:nvPicPr>
          <p:cNvPr id="4151" name="Picture 4150" descr="A cartoon character in a room&#10;&#10;AI-generated content may be incorrect.">
            <a:extLst>
              <a:ext uri="{FF2B5EF4-FFF2-40B4-BE49-F238E27FC236}">
                <a16:creationId xmlns:a16="http://schemas.microsoft.com/office/drawing/2014/main" id="{71DB2871-F850-43A3-E590-B162D163D2BB}"/>
              </a:ext>
            </a:extLst>
          </p:cNvPr>
          <p:cNvPicPr>
            <a:picLocks noChangeAspect="1"/>
          </p:cNvPicPr>
          <p:nvPr/>
        </p:nvPicPr>
        <p:blipFill>
          <a:blip r:embed="rId4"/>
          <a:stretch>
            <a:fillRect/>
          </a:stretch>
        </p:blipFill>
        <p:spPr>
          <a:xfrm>
            <a:off x="4872191" y="1106404"/>
            <a:ext cx="3866746" cy="2912143"/>
          </a:xfrm>
          <a:prstGeom prst="rect">
            <a:avLst/>
          </a:prstGeom>
        </p:spPr>
      </p:pic>
      <p:sp>
        <p:nvSpPr>
          <p:cNvPr id="4152" name="Google Shape;590;p34">
            <a:extLst>
              <a:ext uri="{FF2B5EF4-FFF2-40B4-BE49-F238E27FC236}">
                <a16:creationId xmlns:a16="http://schemas.microsoft.com/office/drawing/2014/main" id="{FE194D01-AC17-8638-3CE2-18ED77F73154}"/>
              </a:ext>
            </a:extLst>
          </p:cNvPr>
          <p:cNvSpPr txBox="1">
            <a:spLocks/>
          </p:cNvSpPr>
          <p:nvPr/>
        </p:nvSpPr>
        <p:spPr>
          <a:xfrm>
            <a:off x="258788" y="3952839"/>
            <a:ext cx="4084611" cy="1190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US" dirty="0"/>
              <a:t>Do Proper Data</a:t>
            </a:r>
          </a:p>
          <a:p>
            <a:r>
              <a:rPr lang="en-US" dirty="0"/>
              <a:t>Augmentation</a:t>
            </a:r>
          </a:p>
        </p:txBody>
      </p:sp>
      <p:sp>
        <p:nvSpPr>
          <p:cNvPr id="4153" name="Google Shape;590;p34">
            <a:extLst>
              <a:ext uri="{FF2B5EF4-FFF2-40B4-BE49-F238E27FC236}">
                <a16:creationId xmlns:a16="http://schemas.microsoft.com/office/drawing/2014/main" id="{181EADF9-3AC0-CE42-F01F-8FB9DF32393F}"/>
              </a:ext>
            </a:extLst>
          </p:cNvPr>
          <p:cNvSpPr txBox="1">
            <a:spLocks/>
          </p:cNvSpPr>
          <p:nvPr/>
        </p:nvSpPr>
        <p:spPr>
          <a:xfrm>
            <a:off x="4716380" y="3952839"/>
            <a:ext cx="4427620" cy="1190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US" dirty="0"/>
              <a:t>Avoid improper Data</a:t>
            </a:r>
          </a:p>
          <a:p>
            <a:r>
              <a:rPr lang="en-US" dirty="0"/>
              <a:t>Augmentation</a:t>
            </a:r>
          </a:p>
        </p:txBody>
      </p:sp>
    </p:spTree>
    <p:extLst>
      <p:ext uri="{BB962C8B-B14F-4D97-AF65-F5344CB8AC3E}">
        <p14:creationId xmlns:p14="http://schemas.microsoft.com/office/powerpoint/2010/main" val="334691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CFEE55A0-22BA-FC6A-C75C-E019E67B0C79}"/>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583A13B5-8183-AD3E-1942-3F8BBD282258}"/>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Results – Further Scopes</a:t>
            </a:r>
            <a:endParaRPr dirty="0"/>
          </a:p>
        </p:txBody>
      </p:sp>
      <p:grpSp>
        <p:nvGrpSpPr>
          <p:cNvPr id="4" name="Google Shape;467;p32">
            <a:extLst>
              <a:ext uri="{FF2B5EF4-FFF2-40B4-BE49-F238E27FC236}">
                <a16:creationId xmlns:a16="http://schemas.microsoft.com/office/drawing/2014/main" id="{A8809319-C0E8-03A2-3D5A-CAB117E42FE8}"/>
              </a:ext>
            </a:extLst>
          </p:cNvPr>
          <p:cNvGrpSpPr/>
          <p:nvPr/>
        </p:nvGrpSpPr>
        <p:grpSpPr>
          <a:xfrm>
            <a:off x="0" y="310448"/>
            <a:ext cx="781519" cy="658273"/>
            <a:chOff x="5637072" y="1089046"/>
            <a:chExt cx="3108386" cy="2965653"/>
          </a:xfrm>
        </p:grpSpPr>
        <p:grpSp>
          <p:nvGrpSpPr>
            <p:cNvPr id="5" name="Google Shape;468;p32">
              <a:extLst>
                <a:ext uri="{FF2B5EF4-FFF2-40B4-BE49-F238E27FC236}">
                  <a16:creationId xmlns:a16="http://schemas.microsoft.com/office/drawing/2014/main" id="{8624AFA6-E3F4-2688-D757-FB78152E526F}"/>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182C5B88-8C8E-9DC8-2A57-7A24FF973A64}"/>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94639D4F-090B-75DD-D3CC-BC284BBD7A80}"/>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011BD2FD-22C8-B677-FBEA-676E57D455F5}"/>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576082CB-879A-12C8-B1B8-815DDEEF9F39}"/>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C5983A1B-B0A8-B8DE-213F-C19223BB2BD4}"/>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4F4B0321-21A9-06A8-97D8-4764F9ADECB7}"/>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F96D4E64-AF99-6C03-20A4-0B9B8D7AFCDC}"/>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EA934E47-B1B5-4D2C-23DB-753C62AF6A0F}"/>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86B3786F-6B56-6F53-85AF-0BBBEBD21A04}"/>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FF3829DA-D19A-6305-E596-068496615603}"/>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C159BDB7-B802-98F9-608D-1798B222C022}"/>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50FAB914-21EB-E90C-CD93-1130297A0D61}"/>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97A70FD7-19AA-4174-05BE-626CB2F98132}"/>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220CB797-045D-4F9E-E85A-FC1D14559E53}"/>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0DE1501D-E7AA-D1B5-BA80-9A730115E079}"/>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D03DC83F-BDEA-BEE5-74C3-6C664646A7BE}"/>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85C8B3B4-D1B2-D03F-1743-FCB6A6BD706F}"/>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317A6469-2B2F-93BC-BC78-C56EAA9F9A7A}"/>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A9FF2149-F09E-FD88-B969-965D25A9163A}"/>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94E63A23-C165-0C02-2DA8-B0EBE9AB2365}"/>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BD1B0A7F-623E-D79F-EA78-0D33CB9BC0A4}"/>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662F977B-D37C-EAC4-4A9A-F6CEB1FC317D}"/>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9CE226E2-F6D2-7A3B-3F5A-EACDD1B9FDE6}"/>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872169BF-85D9-A595-F443-821CE10E2E30}"/>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BC89324F-AB26-66ED-E150-86255076214E}"/>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3F9247B7-C721-637E-FDD3-DDFC3A0E206B}"/>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94C9A925-9AAC-67D9-6BD1-A78A0B2EB479}"/>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ADD51B6D-3173-8728-CBE2-115481688FA6}"/>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7162A9D8-EE28-B359-9A69-F82E4AF83194}"/>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F3707E29-FC73-56A7-2E4D-A6113B695613}"/>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BCD49133-2627-2AD3-0CFE-EA1D5EE3F0C2}"/>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528A33BE-25E2-DEA2-5EE3-71FC295FD553}"/>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0BC05292-8A1A-824B-1360-970A04FD88FF}"/>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E9631EAA-A0D6-6991-357D-933DA289F20E}"/>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CDF06F48-70D0-E01D-3E8A-2F43F5D77238}"/>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A3B88502-2D29-B362-EA0C-260C546DBF7A}"/>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742A4C7E-B897-0146-0313-06DAF412ADC9}"/>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5D55A6C9-7CAC-AB50-8E84-A1C919CCA6B4}"/>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995B4439-AF30-D4BA-1A5A-B94226F1F234}"/>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8E02F5D2-BF91-AE26-9B90-B947092DCE9F}"/>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BB2D9A69-A494-8012-7382-41BEFB834CFB}"/>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73D25916-508C-6812-DC03-156D4BE52C0E}"/>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38BFF70F-46D1-0DC4-A382-63F6BE7A5188}"/>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8F9516F3-4C0B-E778-CDD4-4601E2BA1F79}"/>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0E13A9D0-FF1F-C62F-5BD7-21E4E17AE558}"/>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233D671A-0DBA-7947-345E-498A317379EE}"/>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10AA7C20-3068-48EF-81CE-0570F0BFA221}"/>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5BC102F4-CB84-A693-1DCE-9475679DB9A1}"/>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1105F69B-C9E4-41FA-5EBF-B85F2F44A870}"/>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111A2B3A-6FBC-B670-6E89-C829B15AA746}"/>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08A4C398-07D2-CFA7-1BC5-1CA503CD17B3}"/>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CFA765DE-FE01-9541-3566-87B4FD6E5C1A}"/>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8E6A282B-A92F-D72C-369B-0AA202938A27}"/>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78E66DF3-4FA8-B37C-88B0-262F95ACE07B}"/>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433DBCBC-9DFF-E2C6-19A8-3DF0B257901C}"/>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86647779-EA5F-1AC3-0BE0-639D49274965}"/>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5;p32">
                  <a:extLst>
                    <a:ext uri="{FF2B5EF4-FFF2-40B4-BE49-F238E27FC236}">
                      <a16:creationId xmlns:a16="http://schemas.microsoft.com/office/drawing/2014/main" id="{A903C3B0-4977-5167-B6DE-D4CC2842DA12}"/>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6;p32">
                  <a:extLst>
                    <a:ext uri="{FF2B5EF4-FFF2-40B4-BE49-F238E27FC236}">
                      <a16:creationId xmlns:a16="http://schemas.microsoft.com/office/drawing/2014/main" id="{0AA6F42A-E0D2-72A3-4E97-FADD32643A79}"/>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7;p32">
                  <a:extLst>
                    <a:ext uri="{FF2B5EF4-FFF2-40B4-BE49-F238E27FC236}">
                      <a16:creationId xmlns:a16="http://schemas.microsoft.com/office/drawing/2014/main" id="{6DD1FBEE-54BF-A111-D96D-E25A9BB1A8EA}"/>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8;p32">
                  <a:extLst>
                    <a:ext uri="{FF2B5EF4-FFF2-40B4-BE49-F238E27FC236}">
                      <a16:creationId xmlns:a16="http://schemas.microsoft.com/office/drawing/2014/main" id="{3B7924D6-C244-DDA8-C9EB-B73B87F8EE0E}"/>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29;p32">
                  <a:extLst>
                    <a:ext uri="{FF2B5EF4-FFF2-40B4-BE49-F238E27FC236}">
                      <a16:creationId xmlns:a16="http://schemas.microsoft.com/office/drawing/2014/main" id="{BD882FDD-E697-4AED-56CB-198834D95733}"/>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0;p32">
                  <a:extLst>
                    <a:ext uri="{FF2B5EF4-FFF2-40B4-BE49-F238E27FC236}">
                      <a16:creationId xmlns:a16="http://schemas.microsoft.com/office/drawing/2014/main" id="{D4C42D4D-15BC-B57C-B006-BCB2571363A4}"/>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1;p32">
                  <a:extLst>
                    <a:ext uri="{FF2B5EF4-FFF2-40B4-BE49-F238E27FC236}">
                      <a16:creationId xmlns:a16="http://schemas.microsoft.com/office/drawing/2014/main" id="{D31C01D2-A294-72FD-1D11-963E8312912C}"/>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2;p32">
                  <a:extLst>
                    <a:ext uri="{FF2B5EF4-FFF2-40B4-BE49-F238E27FC236}">
                      <a16:creationId xmlns:a16="http://schemas.microsoft.com/office/drawing/2014/main" id="{9ADD9FBF-5AE9-5DCD-9558-C4F7EEE1A70C}"/>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3;p32">
                  <a:extLst>
                    <a:ext uri="{FF2B5EF4-FFF2-40B4-BE49-F238E27FC236}">
                      <a16:creationId xmlns:a16="http://schemas.microsoft.com/office/drawing/2014/main" id="{2C13337F-DC00-D94D-1EAB-4FBFCA475864}"/>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4;p32">
                  <a:extLst>
                    <a:ext uri="{FF2B5EF4-FFF2-40B4-BE49-F238E27FC236}">
                      <a16:creationId xmlns:a16="http://schemas.microsoft.com/office/drawing/2014/main" id="{B39A06BE-8604-44CC-BEF2-EA0D186CCA4C}"/>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5;p32">
                  <a:extLst>
                    <a:ext uri="{FF2B5EF4-FFF2-40B4-BE49-F238E27FC236}">
                      <a16:creationId xmlns:a16="http://schemas.microsoft.com/office/drawing/2014/main" id="{378C1089-23C7-C4C8-6DC5-B34FA09C9E1F}"/>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6;p32">
                  <a:extLst>
                    <a:ext uri="{FF2B5EF4-FFF2-40B4-BE49-F238E27FC236}">
                      <a16:creationId xmlns:a16="http://schemas.microsoft.com/office/drawing/2014/main" id="{92F89967-6D77-A02F-E4BA-7AB38973FDE6}"/>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7;p32">
                  <a:extLst>
                    <a:ext uri="{FF2B5EF4-FFF2-40B4-BE49-F238E27FC236}">
                      <a16:creationId xmlns:a16="http://schemas.microsoft.com/office/drawing/2014/main" id="{91D6FB8A-660C-A256-AC12-1CD955133355}"/>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8;p32">
                  <a:extLst>
                    <a:ext uri="{FF2B5EF4-FFF2-40B4-BE49-F238E27FC236}">
                      <a16:creationId xmlns:a16="http://schemas.microsoft.com/office/drawing/2014/main" id="{09DAFC05-2004-4A77-0D65-ED1264CC283E}"/>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39;p32">
                  <a:extLst>
                    <a:ext uri="{FF2B5EF4-FFF2-40B4-BE49-F238E27FC236}">
                      <a16:creationId xmlns:a16="http://schemas.microsoft.com/office/drawing/2014/main" id="{70978B9C-4654-0837-0C58-96A9B2F1B330}"/>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0;p32">
                  <a:extLst>
                    <a:ext uri="{FF2B5EF4-FFF2-40B4-BE49-F238E27FC236}">
                      <a16:creationId xmlns:a16="http://schemas.microsoft.com/office/drawing/2014/main" id="{9BA320B2-3F3D-CC7D-9BFC-D3CDCCFD7460}"/>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1;p32">
                  <a:extLst>
                    <a:ext uri="{FF2B5EF4-FFF2-40B4-BE49-F238E27FC236}">
                      <a16:creationId xmlns:a16="http://schemas.microsoft.com/office/drawing/2014/main" id="{9B28AD98-EE49-D3CE-FDEC-9D0E7D0931EA}"/>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2;p32">
                  <a:extLst>
                    <a:ext uri="{FF2B5EF4-FFF2-40B4-BE49-F238E27FC236}">
                      <a16:creationId xmlns:a16="http://schemas.microsoft.com/office/drawing/2014/main" id="{1D0DFA21-51E9-E7C1-DCB1-CD4CD163F544}"/>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3;p32">
                  <a:extLst>
                    <a:ext uri="{FF2B5EF4-FFF2-40B4-BE49-F238E27FC236}">
                      <a16:creationId xmlns:a16="http://schemas.microsoft.com/office/drawing/2014/main" id="{454BE415-FC99-D363-95F9-C4E6274C0038}"/>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4;p32">
                  <a:extLst>
                    <a:ext uri="{FF2B5EF4-FFF2-40B4-BE49-F238E27FC236}">
                      <a16:creationId xmlns:a16="http://schemas.microsoft.com/office/drawing/2014/main" id="{FB31F92B-C377-BC85-8B30-1B6F1E66D2E1}"/>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5;p32">
                  <a:extLst>
                    <a:ext uri="{FF2B5EF4-FFF2-40B4-BE49-F238E27FC236}">
                      <a16:creationId xmlns:a16="http://schemas.microsoft.com/office/drawing/2014/main" id="{AF1FA13E-7E79-D3B2-240D-047ED64348EB}"/>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6;p32">
                  <a:extLst>
                    <a:ext uri="{FF2B5EF4-FFF2-40B4-BE49-F238E27FC236}">
                      <a16:creationId xmlns:a16="http://schemas.microsoft.com/office/drawing/2014/main" id="{F71BECAC-1640-64B6-8BD5-F7034503EDC8}"/>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7;p32">
                  <a:extLst>
                    <a:ext uri="{FF2B5EF4-FFF2-40B4-BE49-F238E27FC236}">
                      <a16:creationId xmlns:a16="http://schemas.microsoft.com/office/drawing/2014/main" id="{E45209C7-D57F-BF3B-6A40-06AF9210CC92}"/>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8;p32">
                  <a:extLst>
                    <a:ext uri="{FF2B5EF4-FFF2-40B4-BE49-F238E27FC236}">
                      <a16:creationId xmlns:a16="http://schemas.microsoft.com/office/drawing/2014/main" id="{27B805EF-4685-4AD2-1693-EF491B67C424}"/>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49;p32">
                  <a:extLst>
                    <a:ext uri="{FF2B5EF4-FFF2-40B4-BE49-F238E27FC236}">
                      <a16:creationId xmlns:a16="http://schemas.microsoft.com/office/drawing/2014/main" id="{C0D3D82B-2541-FCDC-F0D1-7C9B0D8CDE9B}"/>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0;p32">
                  <a:extLst>
                    <a:ext uri="{FF2B5EF4-FFF2-40B4-BE49-F238E27FC236}">
                      <a16:creationId xmlns:a16="http://schemas.microsoft.com/office/drawing/2014/main" id="{8C017A42-CE53-5612-A1CB-287F201A25E5}"/>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1;p32">
                  <a:extLst>
                    <a:ext uri="{FF2B5EF4-FFF2-40B4-BE49-F238E27FC236}">
                      <a16:creationId xmlns:a16="http://schemas.microsoft.com/office/drawing/2014/main" id="{A311DDC9-DBF0-EE14-46EB-DF82C72DA9F0}"/>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2;p32">
                  <a:extLst>
                    <a:ext uri="{FF2B5EF4-FFF2-40B4-BE49-F238E27FC236}">
                      <a16:creationId xmlns:a16="http://schemas.microsoft.com/office/drawing/2014/main" id="{00298895-673A-F5AC-2654-2916CCFD08F1}"/>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3;p32">
                  <a:extLst>
                    <a:ext uri="{FF2B5EF4-FFF2-40B4-BE49-F238E27FC236}">
                      <a16:creationId xmlns:a16="http://schemas.microsoft.com/office/drawing/2014/main" id="{610F56C2-EEBE-76DA-9068-314288FEF1BA}"/>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4;p32">
                  <a:extLst>
                    <a:ext uri="{FF2B5EF4-FFF2-40B4-BE49-F238E27FC236}">
                      <a16:creationId xmlns:a16="http://schemas.microsoft.com/office/drawing/2014/main" id="{FD3F1117-38BF-F974-33D7-16DAC8EAE14C}"/>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5;p32">
                  <a:extLst>
                    <a:ext uri="{FF2B5EF4-FFF2-40B4-BE49-F238E27FC236}">
                      <a16:creationId xmlns:a16="http://schemas.microsoft.com/office/drawing/2014/main" id="{11448A39-F477-A17B-345A-F4F7CA3D7B7D}"/>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6;p32">
                  <a:extLst>
                    <a:ext uri="{FF2B5EF4-FFF2-40B4-BE49-F238E27FC236}">
                      <a16:creationId xmlns:a16="http://schemas.microsoft.com/office/drawing/2014/main" id="{2BBF9B2C-4B8B-6D26-9F8D-09600E1333D3}"/>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7;p32">
                  <a:extLst>
                    <a:ext uri="{FF2B5EF4-FFF2-40B4-BE49-F238E27FC236}">
                      <a16:creationId xmlns:a16="http://schemas.microsoft.com/office/drawing/2014/main" id="{81A17EC9-7F24-1A4A-9CF1-BDC33B3B381A}"/>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8;p32">
                  <a:extLst>
                    <a:ext uri="{FF2B5EF4-FFF2-40B4-BE49-F238E27FC236}">
                      <a16:creationId xmlns:a16="http://schemas.microsoft.com/office/drawing/2014/main" id="{04697636-F3E8-3B2F-D962-D7B6139724F3}"/>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59;p32">
                  <a:extLst>
                    <a:ext uri="{FF2B5EF4-FFF2-40B4-BE49-F238E27FC236}">
                      <a16:creationId xmlns:a16="http://schemas.microsoft.com/office/drawing/2014/main" id="{FC13EC8D-DB07-5BB2-B641-BFD1BE861351}"/>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0;p32">
                  <a:extLst>
                    <a:ext uri="{FF2B5EF4-FFF2-40B4-BE49-F238E27FC236}">
                      <a16:creationId xmlns:a16="http://schemas.microsoft.com/office/drawing/2014/main" id="{F936A52C-38A1-A0FF-641C-F9C39F363365}"/>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1;p32">
                  <a:extLst>
                    <a:ext uri="{FF2B5EF4-FFF2-40B4-BE49-F238E27FC236}">
                      <a16:creationId xmlns:a16="http://schemas.microsoft.com/office/drawing/2014/main" id="{4FFBB1FF-0A64-36D6-D641-FC694716E036}"/>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2;p32">
                  <a:extLst>
                    <a:ext uri="{FF2B5EF4-FFF2-40B4-BE49-F238E27FC236}">
                      <a16:creationId xmlns:a16="http://schemas.microsoft.com/office/drawing/2014/main" id="{505661B7-7F57-3A44-F670-C2BD370E3733}"/>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3;p32">
                  <a:extLst>
                    <a:ext uri="{FF2B5EF4-FFF2-40B4-BE49-F238E27FC236}">
                      <a16:creationId xmlns:a16="http://schemas.microsoft.com/office/drawing/2014/main" id="{59302854-E15F-5B84-A3D7-E4059BF84B28}"/>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4;p32">
                  <a:extLst>
                    <a:ext uri="{FF2B5EF4-FFF2-40B4-BE49-F238E27FC236}">
                      <a16:creationId xmlns:a16="http://schemas.microsoft.com/office/drawing/2014/main" id="{B21E5841-07E5-DF0F-F386-89D28D316B5A}"/>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5;p32">
                  <a:extLst>
                    <a:ext uri="{FF2B5EF4-FFF2-40B4-BE49-F238E27FC236}">
                      <a16:creationId xmlns:a16="http://schemas.microsoft.com/office/drawing/2014/main" id="{7E262D84-411E-5B9A-9AA7-804C409C04E7}"/>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6;p32">
                  <a:extLst>
                    <a:ext uri="{FF2B5EF4-FFF2-40B4-BE49-F238E27FC236}">
                      <a16:creationId xmlns:a16="http://schemas.microsoft.com/office/drawing/2014/main" id="{364E7EAD-10C4-AABC-33C1-5355B66F78E2}"/>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7;p32">
                  <a:extLst>
                    <a:ext uri="{FF2B5EF4-FFF2-40B4-BE49-F238E27FC236}">
                      <a16:creationId xmlns:a16="http://schemas.microsoft.com/office/drawing/2014/main" id="{943FD0F7-6E82-DC66-9C5A-8A54D8A7B51C}"/>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568;p32">
                  <a:extLst>
                    <a:ext uri="{FF2B5EF4-FFF2-40B4-BE49-F238E27FC236}">
                      <a16:creationId xmlns:a16="http://schemas.microsoft.com/office/drawing/2014/main" id="{247C992F-2E49-C295-38F8-1014CF8BB126}"/>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4F900A41-B0C7-89DB-0195-028447AD7755}"/>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777CA592-FEF8-D089-CAF9-3547E8284CD6}"/>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0" name="Picture 2" descr="a cartoon sloth stamping a piece of paper with the words slow but sure written on it">
            <a:extLst>
              <a:ext uri="{FF2B5EF4-FFF2-40B4-BE49-F238E27FC236}">
                <a16:creationId xmlns:a16="http://schemas.microsoft.com/office/drawing/2014/main" id="{4001FEB8-4F8D-0CA9-4E08-2345FC5284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72" y="1197769"/>
            <a:ext cx="3168065" cy="316806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ind &amp; Share on GIPHY">
            <a:extLst>
              <a:ext uri="{FF2B5EF4-FFF2-40B4-BE49-F238E27FC236}">
                <a16:creationId xmlns:a16="http://schemas.microsoft.com/office/drawing/2014/main" id="{9BCC8413-1432-420A-D7ED-C9A9B3BC1E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494" y="1502443"/>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590;p34">
            <a:extLst>
              <a:ext uri="{FF2B5EF4-FFF2-40B4-BE49-F238E27FC236}">
                <a16:creationId xmlns:a16="http://schemas.microsoft.com/office/drawing/2014/main" id="{DD63A396-D990-6C49-8DCA-9281093F6F9F}"/>
              </a:ext>
            </a:extLst>
          </p:cNvPr>
          <p:cNvSpPr txBox="1">
            <a:spLocks/>
          </p:cNvSpPr>
          <p:nvPr/>
        </p:nvSpPr>
        <p:spPr>
          <a:xfrm>
            <a:off x="752083" y="4349882"/>
            <a:ext cx="4084611" cy="703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US" dirty="0"/>
              <a:t>Slow learning</a:t>
            </a:r>
          </a:p>
        </p:txBody>
      </p:sp>
      <p:sp>
        <p:nvSpPr>
          <p:cNvPr id="3" name="Google Shape;590;p34">
            <a:extLst>
              <a:ext uri="{FF2B5EF4-FFF2-40B4-BE49-F238E27FC236}">
                <a16:creationId xmlns:a16="http://schemas.microsoft.com/office/drawing/2014/main" id="{D583DFA1-092A-B526-A96F-C0121C276E10}"/>
              </a:ext>
            </a:extLst>
          </p:cNvPr>
          <p:cNvSpPr txBox="1">
            <a:spLocks/>
          </p:cNvSpPr>
          <p:nvPr/>
        </p:nvSpPr>
        <p:spPr>
          <a:xfrm>
            <a:off x="5209675" y="4241597"/>
            <a:ext cx="4427620" cy="6071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US" dirty="0"/>
              <a:t>Fast Learning</a:t>
            </a:r>
          </a:p>
        </p:txBody>
      </p:sp>
    </p:spTree>
    <p:extLst>
      <p:ext uri="{BB962C8B-B14F-4D97-AF65-F5344CB8AC3E}">
        <p14:creationId xmlns:p14="http://schemas.microsoft.com/office/powerpoint/2010/main" val="3371546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42C1C929-9D11-8E14-22F8-09FACAD44252}"/>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1F815ACF-2DAE-1EE6-F90D-413A25008433}"/>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marL="0" indent="0"/>
            <a:r>
              <a:rPr lang="en-US" sz="4000" dirty="0"/>
              <a:t>Main Contribution</a:t>
            </a:r>
          </a:p>
        </p:txBody>
      </p:sp>
      <p:sp>
        <p:nvSpPr>
          <p:cNvPr id="466" name="Google Shape;466;p32">
            <a:extLst>
              <a:ext uri="{FF2B5EF4-FFF2-40B4-BE49-F238E27FC236}">
                <a16:creationId xmlns:a16="http://schemas.microsoft.com/office/drawing/2014/main" id="{CB0A7BFA-4C9E-DE92-789E-2B2FAAD56621}"/>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07</a:t>
            </a:r>
            <a:endParaRPr dirty="0"/>
          </a:p>
        </p:txBody>
      </p:sp>
      <p:grpSp>
        <p:nvGrpSpPr>
          <p:cNvPr id="695" name="Google Shape;838;p47">
            <a:extLst>
              <a:ext uri="{FF2B5EF4-FFF2-40B4-BE49-F238E27FC236}">
                <a16:creationId xmlns:a16="http://schemas.microsoft.com/office/drawing/2014/main" id="{E64FE011-C02C-4EA1-EEBF-15B2006BA549}"/>
              </a:ext>
            </a:extLst>
          </p:cNvPr>
          <p:cNvGrpSpPr/>
          <p:nvPr/>
        </p:nvGrpSpPr>
        <p:grpSpPr>
          <a:xfrm>
            <a:off x="191252" y="1095438"/>
            <a:ext cx="4142210" cy="3238024"/>
            <a:chOff x="5722347" y="2381587"/>
            <a:chExt cx="2706562" cy="2144691"/>
          </a:xfrm>
        </p:grpSpPr>
        <p:sp>
          <p:nvSpPr>
            <p:cNvPr id="696" name="Google Shape;839;p47">
              <a:extLst>
                <a:ext uri="{FF2B5EF4-FFF2-40B4-BE49-F238E27FC236}">
                  <a16:creationId xmlns:a16="http://schemas.microsoft.com/office/drawing/2014/main" id="{12265C69-484F-13FF-FC29-626F944338FF}"/>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840;p47">
              <a:extLst>
                <a:ext uri="{FF2B5EF4-FFF2-40B4-BE49-F238E27FC236}">
                  <a16:creationId xmlns:a16="http://schemas.microsoft.com/office/drawing/2014/main" id="{8090C4AF-4062-6D61-F274-217D77B291E2}"/>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841;p47">
              <a:extLst>
                <a:ext uri="{FF2B5EF4-FFF2-40B4-BE49-F238E27FC236}">
                  <a16:creationId xmlns:a16="http://schemas.microsoft.com/office/drawing/2014/main" id="{AED336A0-BF42-A458-4E86-0E989CCE4DCD}"/>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842;p47">
              <a:extLst>
                <a:ext uri="{FF2B5EF4-FFF2-40B4-BE49-F238E27FC236}">
                  <a16:creationId xmlns:a16="http://schemas.microsoft.com/office/drawing/2014/main" id="{AC47CA1D-D967-7AD1-E4E3-9F7A3AA11CC9}"/>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843;p47">
              <a:extLst>
                <a:ext uri="{FF2B5EF4-FFF2-40B4-BE49-F238E27FC236}">
                  <a16:creationId xmlns:a16="http://schemas.microsoft.com/office/drawing/2014/main" id="{C7338432-BA9B-4D9F-CF66-7FE91458C195}"/>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844;p47">
              <a:extLst>
                <a:ext uri="{FF2B5EF4-FFF2-40B4-BE49-F238E27FC236}">
                  <a16:creationId xmlns:a16="http://schemas.microsoft.com/office/drawing/2014/main" id="{239C099F-A22D-47F8-6411-2F62A332A9F3}"/>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845;p47">
              <a:extLst>
                <a:ext uri="{FF2B5EF4-FFF2-40B4-BE49-F238E27FC236}">
                  <a16:creationId xmlns:a16="http://schemas.microsoft.com/office/drawing/2014/main" id="{9472EDAC-E20B-A742-6166-D8090DF4862E}"/>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846;p47">
              <a:extLst>
                <a:ext uri="{FF2B5EF4-FFF2-40B4-BE49-F238E27FC236}">
                  <a16:creationId xmlns:a16="http://schemas.microsoft.com/office/drawing/2014/main" id="{56537A5B-2760-FF38-435A-FB020E292AFA}"/>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847;p47">
              <a:extLst>
                <a:ext uri="{FF2B5EF4-FFF2-40B4-BE49-F238E27FC236}">
                  <a16:creationId xmlns:a16="http://schemas.microsoft.com/office/drawing/2014/main" id="{B0AD0E8D-A296-DC00-13B5-F65E2CCB73C7}"/>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848;p47">
              <a:extLst>
                <a:ext uri="{FF2B5EF4-FFF2-40B4-BE49-F238E27FC236}">
                  <a16:creationId xmlns:a16="http://schemas.microsoft.com/office/drawing/2014/main" id="{D6C62C32-4224-E55F-7B10-E77528E35005}"/>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849;p47">
              <a:extLst>
                <a:ext uri="{FF2B5EF4-FFF2-40B4-BE49-F238E27FC236}">
                  <a16:creationId xmlns:a16="http://schemas.microsoft.com/office/drawing/2014/main" id="{2F681387-2C56-2E8E-0759-B6E20912F21F}"/>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850;p47">
              <a:extLst>
                <a:ext uri="{FF2B5EF4-FFF2-40B4-BE49-F238E27FC236}">
                  <a16:creationId xmlns:a16="http://schemas.microsoft.com/office/drawing/2014/main" id="{E92123B1-0425-E435-62BA-72BC6F2FAEDF}"/>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851;p47">
              <a:extLst>
                <a:ext uri="{FF2B5EF4-FFF2-40B4-BE49-F238E27FC236}">
                  <a16:creationId xmlns:a16="http://schemas.microsoft.com/office/drawing/2014/main" id="{F4D56F98-747A-4CEF-ED66-F2FC3CD8CC84}"/>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852;p47">
              <a:extLst>
                <a:ext uri="{FF2B5EF4-FFF2-40B4-BE49-F238E27FC236}">
                  <a16:creationId xmlns:a16="http://schemas.microsoft.com/office/drawing/2014/main" id="{4EB8BC08-A4F3-98C6-1F4C-126BDFAA6F7D}"/>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853;p47">
              <a:extLst>
                <a:ext uri="{FF2B5EF4-FFF2-40B4-BE49-F238E27FC236}">
                  <a16:creationId xmlns:a16="http://schemas.microsoft.com/office/drawing/2014/main" id="{9CD32E5D-7EC5-2FA0-EAB7-44351F1B6036}"/>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854;p47">
              <a:extLst>
                <a:ext uri="{FF2B5EF4-FFF2-40B4-BE49-F238E27FC236}">
                  <a16:creationId xmlns:a16="http://schemas.microsoft.com/office/drawing/2014/main" id="{E030943E-FBD0-8EFB-45A3-5C718D1DED71}"/>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855;p47">
              <a:extLst>
                <a:ext uri="{FF2B5EF4-FFF2-40B4-BE49-F238E27FC236}">
                  <a16:creationId xmlns:a16="http://schemas.microsoft.com/office/drawing/2014/main" id="{FA370438-B7B2-3527-9311-B13C3416A99C}"/>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856;p47">
              <a:extLst>
                <a:ext uri="{FF2B5EF4-FFF2-40B4-BE49-F238E27FC236}">
                  <a16:creationId xmlns:a16="http://schemas.microsoft.com/office/drawing/2014/main" id="{E26B1AB0-79CF-8E70-35C8-7BC427FDCBAD}"/>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857;p47">
              <a:extLst>
                <a:ext uri="{FF2B5EF4-FFF2-40B4-BE49-F238E27FC236}">
                  <a16:creationId xmlns:a16="http://schemas.microsoft.com/office/drawing/2014/main" id="{0C520BE9-E500-5ADA-E467-CF3C08DC1985}"/>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858;p47">
              <a:extLst>
                <a:ext uri="{FF2B5EF4-FFF2-40B4-BE49-F238E27FC236}">
                  <a16:creationId xmlns:a16="http://schemas.microsoft.com/office/drawing/2014/main" id="{FE933F98-4B26-6F38-D49C-F56B9A39A872}"/>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859;p47">
              <a:extLst>
                <a:ext uri="{FF2B5EF4-FFF2-40B4-BE49-F238E27FC236}">
                  <a16:creationId xmlns:a16="http://schemas.microsoft.com/office/drawing/2014/main" id="{EF0B3F5C-796F-BD7B-9525-02C48FD72D64}"/>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860;p47">
              <a:extLst>
                <a:ext uri="{FF2B5EF4-FFF2-40B4-BE49-F238E27FC236}">
                  <a16:creationId xmlns:a16="http://schemas.microsoft.com/office/drawing/2014/main" id="{B527791A-C709-C6C7-D03E-09868DA4366F}"/>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861;p47">
              <a:extLst>
                <a:ext uri="{FF2B5EF4-FFF2-40B4-BE49-F238E27FC236}">
                  <a16:creationId xmlns:a16="http://schemas.microsoft.com/office/drawing/2014/main" id="{C3BF3FEE-7218-DAB3-E0C5-82BD308CB5BC}"/>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862;p47">
              <a:extLst>
                <a:ext uri="{FF2B5EF4-FFF2-40B4-BE49-F238E27FC236}">
                  <a16:creationId xmlns:a16="http://schemas.microsoft.com/office/drawing/2014/main" id="{D59328A4-A9DA-5B66-A9B3-14CCAFDE6FD2}"/>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863;p47">
              <a:extLst>
                <a:ext uri="{FF2B5EF4-FFF2-40B4-BE49-F238E27FC236}">
                  <a16:creationId xmlns:a16="http://schemas.microsoft.com/office/drawing/2014/main" id="{1F03595F-A0FB-69DC-81F9-DBCEA57A9CD8}"/>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864;p47">
              <a:extLst>
                <a:ext uri="{FF2B5EF4-FFF2-40B4-BE49-F238E27FC236}">
                  <a16:creationId xmlns:a16="http://schemas.microsoft.com/office/drawing/2014/main" id="{C22CA43F-CEBD-6F3B-B6A1-07FD7C96C034}"/>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865;p47">
              <a:extLst>
                <a:ext uri="{FF2B5EF4-FFF2-40B4-BE49-F238E27FC236}">
                  <a16:creationId xmlns:a16="http://schemas.microsoft.com/office/drawing/2014/main" id="{81D96961-521E-E554-4DE3-DDAE21E01221}"/>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866;p47">
              <a:extLst>
                <a:ext uri="{FF2B5EF4-FFF2-40B4-BE49-F238E27FC236}">
                  <a16:creationId xmlns:a16="http://schemas.microsoft.com/office/drawing/2014/main" id="{65758CF7-33AC-1CDA-EA1D-31539F90E2E6}"/>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867;p47">
              <a:extLst>
                <a:ext uri="{FF2B5EF4-FFF2-40B4-BE49-F238E27FC236}">
                  <a16:creationId xmlns:a16="http://schemas.microsoft.com/office/drawing/2014/main" id="{2A439E34-6034-9AA1-9F3E-55F387B6FF6C}"/>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868;p47">
              <a:extLst>
                <a:ext uri="{FF2B5EF4-FFF2-40B4-BE49-F238E27FC236}">
                  <a16:creationId xmlns:a16="http://schemas.microsoft.com/office/drawing/2014/main" id="{22A50EDA-8A12-80FD-F129-85C6198CC1C3}"/>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869;p47">
              <a:extLst>
                <a:ext uri="{FF2B5EF4-FFF2-40B4-BE49-F238E27FC236}">
                  <a16:creationId xmlns:a16="http://schemas.microsoft.com/office/drawing/2014/main" id="{FDF5237E-10C1-A821-FC54-0405C1718D15}"/>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870;p47">
              <a:extLst>
                <a:ext uri="{FF2B5EF4-FFF2-40B4-BE49-F238E27FC236}">
                  <a16:creationId xmlns:a16="http://schemas.microsoft.com/office/drawing/2014/main" id="{FC0AFB80-034E-4E5B-7E85-608C7743EEA6}"/>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871;p47">
              <a:extLst>
                <a:ext uri="{FF2B5EF4-FFF2-40B4-BE49-F238E27FC236}">
                  <a16:creationId xmlns:a16="http://schemas.microsoft.com/office/drawing/2014/main" id="{BB63A901-9B23-8A88-0FFD-DCE0E8104C47}"/>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72;p47">
              <a:extLst>
                <a:ext uri="{FF2B5EF4-FFF2-40B4-BE49-F238E27FC236}">
                  <a16:creationId xmlns:a16="http://schemas.microsoft.com/office/drawing/2014/main" id="{2C68E569-0BE5-7944-4802-D317F4C1D3FA}"/>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73;p47">
              <a:extLst>
                <a:ext uri="{FF2B5EF4-FFF2-40B4-BE49-F238E27FC236}">
                  <a16:creationId xmlns:a16="http://schemas.microsoft.com/office/drawing/2014/main" id="{922A7906-3A5D-19A6-5345-CA947E48846A}"/>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74;p47">
              <a:extLst>
                <a:ext uri="{FF2B5EF4-FFF2-40B4-BE49-F238E27FC236}">
                  <a16:creationId xmlns:a16="http://schemas.microsoft.com/office/drawing/2014/main" id="{BEFD695B-57B4-B223-37B1-21E6AB171547}"/>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875;p47">
              <a:extLst>
                <a:ext uri="{FF2B5EF4-FFF2-40B4-BE49-F238E27FC236}">
                  <a16:creationId xmlns:a16="http://schemas.microsoft.com/office/drawing/2014/main" id="{D21DB35D-CC2D-FA6E-7546-2B11F9E77866}"/>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876;p47">
              <a:extLst>
                <a:ext uri="{FF2B5EF4-FFF2-40B4-BE49-F238E27FC236}">
                  <a16:creationId xmlns:a16="http://schemas.microsoft.com/office/drawing/2014/main" id="{2CE25F1D-788A-325D-CD6B-53DA5DFFB5C1}"/>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877;p47">
              <a:extLst>
                <a:ext uri="{FF2B5EF4-FFF2-40B4-BE49-F238E27FC236}">
                  <a16:creationId xmlns:a16="http://schemas.microsoft.com/office/drawing/2014/main" id="{7EDC40AA-C446-B388-8D49-C08252F13A25}"/>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878;p47">
              <a:extLst>
                <a:ext uri="{FF2B5EF4-FFF2-40B4-BE49-F238E27FC236}">
                  <a16:creationId xmlns:a16="http://schemas.microsoft.com/office/drawing/2014/main" id="{536F72B0-660D-687D-B910-BC13BE40BA77}"/>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879;p47">
              <a:extLst>
                <a:ext uri="{FF2B5EF4-FFF2-40B4-BE49-F238E27FC236}">
                  <a16:creationId xmlns:a16="http://schemas.microsoft.com/office/drawing/2014/main" id="{94E81BF0-4749-6FD5-C2CC-C281304FB59D}"/>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880;p47">
              <a:extLst>
                <a:ext uri="{FF2B5EF4-FFF2-40B4-BE49-F238E27FC236}">
                  <a16:creationId xmlns:a16="http://schemas.microsoft.com/office/drawing/2014/main" id="{1C2CEF9D-815B-31E7-9C91-4E37DE1C587B}"/>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881;p47">
              <a:extLst>
                <a:ext uri="{FF2B5EF4-FFF2-40B4-BE49-F238E27FC236}">
                  <a16:creationId xmlns:a16="http://schemas.microsoft.com/office/drawing/2014/main" id="{FA656A8A-0533-B5ED-92F3-98AFF162C83D}"/>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882;p47">
              <a:extLst>
                <a:ext uri="{FF2B5EF4-FFF2-40B4-BE49-F238E27FC236}">
                  <a16:creationId xmlns:a16="http://schemas.microsoft.com/office/drawing/2014/main" id="{548C2DB5-0A34-0FB4-9083-406034AFBE62}"/>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883;p47">
              <a:extLst>
                <a:ext uri="{FF2B5EF4-FFF2-40B4-BE49-F238E27FC236}">
                  <a16:creationId xmlns:a16="http://schemas.microsoft.com/office/drawing/2014/main" id="{DF0219C2-4DDC-F405-97A6-CFA9DFD39AAE}"/>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884;p47">
              <a:extLst>
                <a:ext uri="{FF2B5EF4-FFF2-40B4-BE49-F238E27FC236}">
                  <a16:creationId xmlns:a16="http://schemas.microsoft.com/office/drawing/2014/main" id="{44FF67C8-6C31-5247-216F-73FBBC3793BB}"/>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885;p47">
              <a:extLst>
                <a:ext uri="{FF2B5EF4-FFF2-40B4-BE49-F238E27FC236}">
                  <a16:creationId xmlns:a16="http://schemas.microsoft.com/office/drawing/2014/main" id="{9C30E69B-AF8B-184A-7579-19B33BB4269C}"/>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886;p47">
              <a:extLst>
                <a:ext uri="{FF2B5EF4-FFF2-40B4-BE49-F238E27FC236}">
                  <a16:creationId xmlns:a16="http://schemas.microsoft.com/office/drawing/2014/main" id="{F848847B-ED8A-E7CF-0935-CC5B1516A6F9}"/>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887;p47">
              <a:extLst>
                <a:ext uri="{FF2B5EF4-FFF2-40B4-BE49-F238E27FC236}">
                  <a16:creationId xmlns:a16="http://schemas.microsoft.com/office/drawing/2014/main" id="{29F2B093-E988-9BCA-B200-651DCC8AC011}"/>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888;p47">
              <a:extLst>
                <a:ext uri="{FF2B5EF4-FFF2-40B4-BE49-F238E27FC236}">
                  <a16:creationId xmlns:a16="http://schemas.microsoft.com/office/drawing/2014/main" id="{8EA12F4A-1E47-948D-DA2F-143BD098102F}"/>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889;p47">
              <a:extLst>
                <a:ext uri="{FF2B5EF4-FFF2-40B4-BE49-F238E27FC236}">
                  <a16:creationId xmlns:a16="http://schemas.microsoft.com/office/drawing/2014/main" id="{B025104F-FA7D-9217-2616-D1EC69A850BE}"/>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890;p47">
              <a:extLst>
                <a:ext uri="{FF2B5EF4-FFF2-40B4-BE49-F238E27FC236}">
                  <a16:creationId xmlns:a16="http://schemas.microsoft.com/office/drawing/2014/main" id="{D10CF636-91E7-F8CF-EA9E-98EE7B15EB9E}"/>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891;p47">
              <a:extLst>
                <a:ext uri="{FF2B5EF4-FFF2-40B4-BE49-F238E27FC236}">
                  <a16:creationId xmlns:a16="http://schemas.microsoft.com/office/drawing/2014/main" id="{DEAB7203-5739-B7BD-B136-A7B9332EEDFE}"/>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892;p47">
              <a:extLst>
                <a:ext uri="{FF2B5EF4-FFF2-40B4-BE49-F238E27FC236}">
                  <a16:creationId xmlns:a16="http://schemas.microsoft.com/office/drawing/2014/main" id="{6E72C53B-9B78-246D-D9D0-E5C2F2833D1A}"/>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893;p47">
              <a:extLst>
                <a:ext uri="{FF2B5EF4-FFF2-40B4-BE49-F238E27FC236}">
                  <a16:creationId xmlns:a16="http://schemas.microsoft.com/office/drawing/2014/main" id="{D45580D4-83F8-7029-E721-404A6D57F0B7}"/>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894;p47">
              <a:extLst>
                <a:ext uri="{FF2B5EF4-FFF2-40B4-BE49-F238E27FC236}">
                  <a16:creationId xmlns:a16="http://schemas.microsoft.com/office/drawing/2014/main" id="{2D52B9C8-3C9E-D703-226B-90278E16AFB6}"/>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895;p47">
              <a:extLst>
                <a:ext uri="{FF2B5EF4-FFF2-40B4-BE49-F238E27FC236}">
                  <a16:creationId xmlns:a16="http://schemas.microsoft.com/office/drawing/2014/main" id="{F11E8842-BB8E-3CAF-C4AD-F6A840A3DB0C}"/>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896;p47">
              <a:extLst>
                <a:ext uri="{FF2B5EF4-FFF2-40B4-BE49-F238E27FC236}">
                  <a16:creationId xmlns:a16="http://schemas.microsoft.com/office/drawing/2014/main" id="{924FA8FE-331F-C443-F69D-FD1CAA6BA3D0}"/>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897;p47">
              <a:extLst>
                <a:ext uri="{FF2B5EF4-FFF2-40B4-BE49-F238E27FC236}">
                  <a16:creationId xmlns:a16="http://schemas.microsoft.com/office/drawing/2014/main" id="{C54F8A26-465B-D439-5190-D047202E4E91}"/>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898;p47">
              <a:extLst>
                <a:ext uri="{FF2B5EF4-FFF2-40B4-BE49-F238E27FC236}">
                  <a16:creationId xmlns:a16="http://schemas.microsoft.com/office/drawing/2014/main" id="{7372D3E9-FBBB-58A5-2B4E-6B4194845546}"/>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899;p47">
              <a:extLst>
                <a:ext uri="{FF2B5EF4-FFF2-40B4-BE49-F238E27FC236}">
                  <a16:creationId xmlns:a16="http://schemas.microsoft.com/office/drawing/2014/main" id="{206F7AA7-4288-324D-0B79-D05AF282BB1F}"/>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900;p47">
              <a:extLst>
                <a:ext uri="{FF2B5EF4-FFF2-40B4-BE49-F238E27FC236}">
                  <a16:creationId xmlns:a16="http://schemas.microsoft.com/office/drawing/2014/main" id="{4D4D396B-E59B-ED0E-54CF-CA87C67E845E}"/>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901;p47">
              <a:extLst>
                <a:ext uri="{FF2B5EF4-FFF2-40B4-BE49-F238E27FC236}">
                  <a16:creationId xmlns:a16="http://schemas.microsoft.com/office/drawing/2014/main" id="{6DB6C622-267E-A2FA-65B4-A866073C616D}"/>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902;p47">
              <a:extLst>
                <a:ext uri="{FF2B5EF4-FFF2-40B4-BE49-F238E27FC236}">
                  <a16:creationId xmlns:a16="http://schemas.microsoft.com/office/drawing/2014/main" id="{C256F2BE-6592-12F0-CD90-079617AF47F9}"/>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903;p47">
              <a:extLst>
                <a:ext uri="{FF2B5EF4-FFF2-40B4-BE49-F238E27FC236}">
                  <a16:creationId xmlns:a16="http://schemas.microsoft.com/office/drawing/2014/main" id="{7483F62E-5363-A416-9DC9-7E1C8D057FA3}"/>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904;p47">
              <a:extLst>
                <a:ext uri="{FF2B5EF4-FFF2-40B4-BE49-F238E27FC236}">
                  <a16:creationId xmlns:a16="http://schemas.microsoft.com/office/drawing/2014/main" id="{F82DAD65-BEC8-49E7-2708-0D2B1BA2A8EC}"/>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905;p47">
              <a:extLst>
                <a:ext uri="{FF2B5EF4-FFF2-40B4-BE49-F238E27FC236}">
                  <a16:creationId xmlns:a16="http://schemas.microsoft.com/office/drawing/2014/main" id="{3973AF97-2C83-737D-B717-86A0A12E4056}"/>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906;p47">
              <a:extLst>
                <a:ext uri="{FF2B5EF4-FFF2-40B4-BE49-F238E27FC236}">
                  <a16:creationId xmlns:a16="http://schemas.microsoft.com/office/drawing/2014/main" id="{A29B0A7A-FED1-68A1-2204-145C47579740}"/>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907;p47">
              <a:extLst>
                <a:ext uri="{FF2B5EF4-FFF2-40B4-BE49-F238E27FC236}">
                  <a16:creationId xmlns:a16="http://schemas.microsoft.com/office/drawing/2014/main" id="{F374DAC8-6466-C137-756B-B95F4398C813}"/>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908;p47">
              <a:extLst>
                <a:ext uri="{FF2B5EF4-FFF2-40B4-BE49-F238E27FC236}">
                  <a16:creationId xmlns:a16="http://schemas.microsoft.com/office/drawing/2014/main" id="{F5CA50F4-6336-0A5A-4908-808AB01A9ED0}"/>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909;p47">
              <a:extLst>
                <a:ext uri="{FF2B5EF4-FFF2-40B4-BE49-F238E27FC236}">
                  <a16:creationId xmlns:a16="http://schemas.microsoft.com/office/drawing/2014/main" id="{F3EC8716-04A2-B2CD-37BB-AD609BBE9CDD}"/>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910;p47">
              <a:extLst>
                <a:ext uri="{FF2B5EF4-FFF2-40B4-BE49-F238E27FC236}">
                  <a16:creationId xmlns:a16="http://schemas.microsoft.com/office/drawing/2014/main" id="{913A21B6-9E1C-DB7F-C21F-1C11E1F448E5}"/>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911;p47">
              <a:extLst>
                <a:ext uri="{FF2B5EF4-FFF2-40B4-BE49-F238E27FC236}">
                  <a16:creationId xmlns:a16="http://schemas.microsoft.com/office/drawing/2014/main" id="{2EA805A6-2AD6-64C4-2D5E-57F62BE26325}"/>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912;p47">
              <a:extLst>
                <a:ext uri="{FF2B5EF4-FFF2-40B4-BE49-F238E27FC236}">
                  <a16:creationId xmlns:a16="http://schemas.microsoft.com/office/drawing/2014/main" id="{C379A9B6-EE7C-8E1F-E940-DA142E81A66B}"/>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913;p47">
              <a:extLst>
                <a:ext uri="{FF2B5EF4-FFF2-40B4-BE49-F238E27FC236}">
                  <a16:creationId xmlns:a16="http://schemas.microsoft.com/office/drawing/2014/main" id="{E0E72240-2B94-0D94-1CCF-21F00E388240}"/>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914;p47">
              <a:extLst>
                <a:ext uri="{FF2B5EF4-FFF2-40B4-BE49-F238E27FC236}">
                  <a16:creationId xmlns:a16="http://schemas.microsoft.com/office/drawing/2014/main" id="{6E972F13-11D8-FD1D-70D9-D7DE1C68D4B6}"/>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63549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E5621C3C-EF03-FE04-76D4-ED3F4E2D335B}"/>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DCEAB52A-27A7-0A3C-D8E7-739C2E00549E}"/>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sz="3200" dirty="0"/>
              <a:t>Main Contribution</a:t>
            </a:r>
            <a:endParaRPr dirty="0"/>
          </a:p>
        </p:txBody>
      </p:sp>
      <p:grpSp>
        <p:nvGrpSpPr>
          <p:cNvPr id="5" name="Google Shape;838;p47">
            <a:extLst>
              <a:ext uri="{FF2B5EF4-FFF2-40B4-BE49-F238E27FC236}">
                <a16:creationId xmlns:a16="http://schemas.microsoft.com/office/drawing/2014/main" id="{1B3BA5D4-4FB8-00B3-F787-A1D490F06524}"/>
              </a:ext>
            </a:extLst>
          </p:cNvPr>
          <p:cNvGrpSpPr/>
          <p:nvPr/>
        </p:nvGrpSpPr>
        <p:grpSpPr>
          <a:xfrm>
            <a:off x="99209" y="378705"/>
            <a:ext cx="652229" cy="599069"/>
            <a:chOff x="5722347" y="2381587"/>
            <a:chExt cx="2706562" cy="2144691"/>
          </a:xfrm>
        </p:grpSpPr>
        <p:sp>
          <p:nvSpPr>
            <p:cNvPr id="6" name="Google Shape;839;p47">
              <a:extLst>
                <a:ext uri="{FF2B5EF4-FFF2-40B4-BE49-F238E27FC236}">
                  <a16:creationId xmlns:a16="http://schemas.microsoft.com/office/drawing/2014/main" id="{D48534BE-6CDF-05F0-D0C2-DC5D1B0D89F6}"/>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0;p47">
              <a:extLst>
                <a:ext uri="{FF2B5EF4-FFF2-40B4-BE49-F238E27FC236}">
                  <a16:creationId xmlns:a16="http://schemas.microsoft.com/office/drawing/2014/main" id="{CEB042EE-77D4-BD34-395F-71589D93DB25}"/>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1;p47">
              <a:extLst>
                <a:ext uri="{FF2B5EF4-FFF2-40B4-BE49-F238E27FC236}">
                  <a16:creationId xmlns:a16="http://schemas.microsoft.com/office/drawing/2014/main" id="{F5544D6B-F6A8-95E3-EFE3-200B004267CB}"/>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2;p47">
              <a:extLst>
                <a:ext uri="{FF2B5EF4-FFF2-40B4-BE49-F238E27FC236}">
                  <a16:creationId xmlns:a16="http://schemas.microsoft.com/office/drawing/2014/main" id="{A4D39A30-17A3-94DB-863E-E88F12A22608}"/>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3;p47">
              <a:extLst>
                <a:ext uri="{FF2B5EF4-FFF2-40B4-BE49-F238E27FC236}">
                  <a16:creationId xmlns:a16="http://schemas.microsoft.com/office/drawing/2014/main" id="{C77BD482-5D83-439B-AB19-C580E18B2B57}"/>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4;p47">
              <a:extLst>
                <a:ext uri="{FF2B5EF4-FFF2-40B4-BE49-F238E27FC236}">
                  <a16:creationId xmlns:a16="http://schemas.microsoft.com/office/drawing/2014/main" id="{7F5A8AC0-1C9A-6ED6-C4D7-CA05EB6C47C5}"/>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5;p47">
              <a:extLst>
                <a:ext uri="{FF2B5EF4-FFF2-40B4-BE49-F238E27FC236}">
                  <a16:creationId xmlns:a16="http://schemas.microsoft.com/office/drawing/2014/main" id="{9839084C-4EAF-CAED-A1BD-DFCF33187C4A}"/>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6;p47">
              <a:extLst>
                <a:ext uri="{FF2B5EF4-FFF2-40B4-BE49-F238E27FC236}">
                  <a16:creationId xmlns:a16="http://schemas.microsoft.com/office/drawing/2014/main" id="{0F925E90-1B0C-AD97-5FC2-3667AEFC181B}"/>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7;p47">
              <a:extLst>
                <a:ext uri="{FF2B5EF4-FFF2-40B4-BE49-F238E27FC236}">
                  <a16:creationId xmlns:a16="http://schemas.microsoft.com/office/drawing/2014/main" id="{B698617D-AD57-D6B5-73AB-9C8BA51DE7AF}"/>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8;p47">
              <a:extLst>
                <a:ext uri="{FF2B5EF4-FFF2-40B4-BE49-F238E27FC236}">
                  <a16:creationId xmlns:a16="http://schemas.microsoft.com/office/drawing/2014/main" id="{A38A4228-4AEF-F84F-C35D-757B9DEB0C59}"/>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9;p47">
              <a:extLst>
                <a:ext uri="{FF2B5EF4-FFF2-40B4-BE49-F238E27FC236}">
                  <a16:creationId xmlns:a16="http://schemas.microsoft.com/office/drawing/2014/main" id="{15D9BB84-5AE9-B371-B0F0-49F9C182E867}"/>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0;p47">
              <a:extLst>
                <a:ext uri="{FF2B5EF4-FFF2-40B4-BE49-F238E27FC236}">
                  <a16:creationId xmlns:a16="http://schemas.microsoft.com/office/drawing/2014/main" id="{16E4D6E8-72A9-75F1-7957-433263E2783F}"/>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1;p47">
              <a:extLst>
                <a:ext uri="{FF2B5EF4-FFF2-40B4-BE49-F238E27FC236}">
                  <a16:creationId xmlns:a16="http://schemas.microsoft.com/office/drawing/2014/main" id="{9CF7E1DF-502C-30D4-664C-813ACEE98D63}"/>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2;p47">
              <a:extLst>
                <a:ext uri="{FF2B5EF4-FFF2-40B4-BE49-F238E27FC236}">
                  <a16:creationId xmlns:a16="http://schemas.microsoft.com/office/drawing/2014/main" id="{8CEF8DB1-58E2-4F4C-06AE-8826510C5C67}"/>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3;p47">
              <a:extLst>
                <a:ext uri="{FF2B5EF4-FFF2-40B4-BE49-F238E27FC236}">
                  <a16:creationId xmlns:a16="http://schemas.microsoft.com/office/drawing/2014/main" id="{F26D35E7-13E1-45F6-C657-2A01D8528F1F}"/>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4;p47">
              <a:extLst>
                <a:ext uri="{FF2B5EF4-FFF2-40B4-BE49-F238E27FC236}">
                  <a16:creationId xmlns:a16="http://schemas.microsoft.com/office/drawing/2014/main" id="{5F537BFB-2F42-8702-2CD9-480E6AC3E564}"/>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5;p47">
              <a:extLst>
                <a:ext uri="{FF2B5EF4-FFF2-40B4-BE49-F238E27FC236}">
                  <a16:creationId xmlns:a16="http://schemas.microsoft.com/office/drawing/2014/main" id="{EDA7A7AF-D53F-B1B1-23D6-0C6A9E41D82D}"/>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6;p47">
              <a:extLst>
                <a:ext uri="{FF2B5EF4-FFF2-40B4-BE49-F238E27FC236}">
                  <a16:creationId xmlns:a16="http://schemas.microsoft.com/office/drawing/2014/main" id="{3D10AF23-7D15-C35B-F8A1-3097815D92E1}"/>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7;p47">
              <a:extLst>
                <a:ext uri="{FF2B5EF4-FFF2-40B4-BE49-F238E27FC236}">
                  <a16:creationId xmlns:a16="http://schemas.microsoft.com/office/drawing/2014/main" id="{EAA28C7B-B93A-5FAE-2543-FE619108F54F}"/>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8;p47">
              <a:extLst>
                <a:ext uri="{FF2B5EF4-FFF2-40B4-BE49-F238E27FC236}">
                  <a16:creationId xmlns:a16="http://schemas.microsoft.com/office/drawing/2014/main" id="{710DF401-E32A-3B05-9F52-D324434F6BCE}"/>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9;p47">
              <a:extLst>
                <a:ext uri="{FF2B5EF4-FFF2-40B4-BE49-F238E27FC236}">
                  <a16:creationId xmlns:a16="http://schemas.microsoft.com/office/drawing/2014/main" id="{60B090D0-3162-77EF-0CCB-3EC2849116E1}"/>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0;p47">
              <a:extLst>
                <a:ext uri="{FF2B5EF4-FFF2-40B4-BE49-F238E27FC236}">
                  <a16:creationId xmlns:a16="http://schemas.microsoft.com/office/drawing/2014/main" id="{81B4E89B-44E3-28C1-EB3E-E9F7FC0E704E}"/>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1;p47">
              <a:extLst>
                <a:ext uri="{FF2B5EF4-FFF2-40B4-BE49-F238E27FC236}">
                  <a16:creationId xmlns:a16="http://schemas.microsoft.com/office/drawing/2014/main" id="{9900B32F-BF54-80E9-7157-069CC2D678DD}"/>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2;p47">
              <a:extLst>
                <a:ext uri="{FF2B5EF4-FFF2-40B4-BE49-F238E27FC236}">
                  <a16:creationId xmlns:a16="http://schemas.microsoft.com/office/drawing/2014/main" id="{11D97CE8-2937-2C31-59A7-6B082E073E3C}"/>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3;p47">
              <a:extLst>
                <a:ext uri="{FF2B5EF4-FFF2-40B4-BE49-F238E27FC236}">
                  <a16:creationId xmlns:a16="http://schemas.microsoft.com/office/drawing/2014/main" id="{FA597264-A845-1F54-260D-BA8E86D5DADB}"/>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p47">
              <a:extLst>
                <a:ext uri="{FF2B5EF4-FFF2-40B4-BE49-F238E27FC236}">
                  <a16:creationId xmlns:a16="http://schemas.microsoft.com/office/drawing/2014/main" id="{3F77D8A5-A7D8-F5F8-4BB9-15D342D4DAE3}"/>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5;p47">
              <a:extLst>
                <a:ext uri="{FF2B5EF4-FFF2-40B4-BE49-F238E27FC236}">
                  <a16:creationId xmlns:a16="http://schemas.microsoft.com/office/drawing/2014/main" id="{810FAB71-B40F-E791-10CF-F02A3EB8D20D}"/>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6;p47">
              <a:extLst>
                <a:ext uri="{FF2B5EF4-FFF2-40B4-BE49-F238E27FC236}">
                  <a16:creationId xmlns:a16="http://schemas.microsoft.com/office/drawing/2014/main" id="{D8C580E5-2A86-FA01-9633-37E0DFCFF30E}"/>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7;p47">
              <a:extLst>
                <a:ext uri="{FF2B5EF4-FFF2-40B4-BE49-F238E27FC236}">
                  <a16:creationId xmlns:a16="http://schemas.microsoft.com/office/drawing/2014/main" id="{949795E1-42D9-871D-1CB8-28ABEEE461FD}"/>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8;p47">
              <a:extLst>
                <a:ext uri="{FF2B5EF4-FFF2-40B4-BE49-F238E27FC236}">
                  <a16:creationId xmlns:a16="http://schemas.microsoft.com/office/drawing/2014/main" id="{BE93DCFD-7E6F-ABF5-108B-6C8D72751FAC}"/>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9;p47">
              <a:extLst>
                <a:ext uri="{FF2B5EF4-FFF2-40B4-BE49-F238E27FC236}">
                  <a16:creationId xmlns:a16="http://schemas.microsoft.com/office/drawing/2014/main" id="{916622A0-3C63-9E79-0AEB-0FF1F6FAFC19}"/>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0;p47">
              <a:extLst>
                <a:ext uri="{FF2B5EF4-FFF2-40B4-BE49-F238E27FC236}">
                  <a16:creationId xmlns:a16="http://schemas.microsoft.com/office/drawing/2014/main" id="{6F720FD5-2B23-5DE2-1797-8365288F4C87}"/>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1;p47">
              <a:extLst>
                <a:ext uri="{FF2B5EF4-FFF2-40B4-BE49-F238E27FC236}">
                  <a16:creationId xmlns:a16="http://schemas.microsoft.com/office/drawing/2014/main" id="{E621E067-36C8-A9D3-7D46-5950EFAEEFBB}"/>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2;p47">
              <a:extLst>
                <a:ext uri="{FF2B5EF4-FFF2-40B4-BE49-F238E27FC236}">
                  <a16:creationId xmlns:a16="http://schemas.microsoft.com/office/drawing/2014/main" id="{FD4CCEB8-C6AC-E3F4-90DD-724E267B314B}"/>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3;p47">
              <a:extLst>
                <a:ext uri="{FF2B5EF4-FFF2-40B4-BE49-F238E27FC236}">
                  <a16:creationId xmlns:a16="http://schemas.microsoft.com/office/drawing/2014/main" id="{F4440262-C897-4AB4-1803-289350585088}"/>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4;p47">
              <a:extLst>
                <a:ext uri="{FF2B5EF4-FFF2-40B4-BE49-F238E27FC236}">
                  <a16:creationId xmlns:a16="http://schemas.microsoft.com/office/drawing/2014/main" id="{ACA73B5B-E909-0ED6-26BA-4045EE55C44C}"/>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5;p47">
              <a:extLst>
                <a:ext uri="{FF2B5EF4-FFF2-40B4-BE49-F238E27FC236}">
                  <a16:creationId xmlns:a16="http://schemas.microsoft.com/office/drawing/2014/main" id="{A7E7E03B-9702-6B8F-965A-7623ADD868ED}"/>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6;p47">
              <a:extLst>
                <a:ext uri="{FF2B5EF4-FFF2-40B4-BE49-F238E27FC236}">
                  <a16:creationId xmlns:a16="http://schemas.microsoft.com/office/drawing/2014/main" id="{DE4D50F0-47AE-40BC-0E84-A88BA5B49C9D}"/>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7;p47">
              <a:extLst>
                <a:ext uri="{FF2B5EF4-FFF2-40B4-BE49-F238E27FC236}">
                  <a16:creationId xmlns:a16="http://schemas.microsoft.com/office/drawing/2014/main" id="{6A5FDED9-80B7-24BA-E92A-CC8B52049612}"/>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8;p47">
              <a:extLst>
                <a:ext uri="{FF2B5EF4-FFF2-40B4-BE49-F238E27FC236}">
                  <a16:creationId xmlns:a16="http://schemas.microsoft.com/office/drawing/2014/main" id="{88D162AB-4AAA-81F7-BC3C-5320C9BB8705}"/>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79;p47">
              <a:extLst>
                <a:ext uri="{FF2B5EF4-FFF2-40B4-BE49-F238E27FC236}">
                  <a16:creationId xmlns:a16="http://schemas.microsoft.com/office/drawing/2014/main" id="{6D696D00-DF2D-2237-4B74-D5BDD998404C}"/>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0;p47">
              <a:extLst>
                <a:ext uri="{FF2B5EF4-FFF2-40B4-BE49-F238E27FC236}">
                  <a16:creationId xmlns:a16="http://schemas.microsoft.com/office/drawing/2014/main" id="{08FCEEED-2F54-8590-72ED-9B93D9281F7A}"/>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1;p47">
              <a:extLst>
                <a:ext uri="{FF2B5EF4-FFF2-40B4-BE49-F238E27FC236}">
                  <a16:creationId xmlns:a16="http://schemas.microsoft.com/office/drawing/2014/main" id="{0D6163E0-44D0-3BA3-8075-C819D00618AA}"/>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2;p47">
              <a:extLst>
                <a:ext uri="{FF2B5EF4-FFF2-40B4-BE49-F238E27FC236}">
                  <a16:creationId xmlns:a16="http://schemas.microsoft.com/office/drawing/2014/main" id="{9C5B2A41-594F-D4ED-F1C5-995F03EFF1A5}"/>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3;p47">
              <a:extLst>
                <a:ext uri="{FF2B5EF4-FFF2-40B4-BE49-F238E27FC236}">
                  <a16:creationId xmlns:a16="http://schemas.microsoft.com/office/drawing/2014/main" id="{93EB81EF-3207-6337-2A15-7E6272B44CC6}"/>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4;p47">
              <a:extLst>
                <a:ext uri="{FF2B5EF4-FFF2-40B4-BE49-F238E27FC236}">
                  <a16:creationId xmlns:a16="http://schemas.microsoft.com/office/drawing/2014/main" id="{BF816A27-44A5-B240-5004-7F3B782C9254}"/>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5;p47">
              <a:extLst>
                <a:ext uri="{FF2B5EF4-FFF2-40B4-BE49-F238E27FC236}">
                  <a16:creationId xmlns:a16="http://schemas.microsoft.com/office/drawing/2014/main" id="{5E548E81-AC5A-6BC4-E564-15A8EA4AA657}"/>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6;p47">
              <a:extLst>
                <a:ext uri="{FF2B5EF4-FFF2-40B4-BE49-F238E27FC236}">
                  <a16:creationId xmlns:a16="http://schemas.microsoft.com/office/drawing/2014/main" id="{F49C35F5-487B-3BF0-F435-A7C11ACD2154}"/>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7;p47">
              <a:extLst>
                <a:ext uri="{FF2B5EF4-FFF2-40B4-BE49-F238E27FC236}">
                  <a16:creationId xmlns:a16="http://schemas.microsoft.com/office/drawing/2014/main" id="{BBEC510A-A625-CEBB-E80B-B22B8C6D9E2A}"/>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88;p47">
              <a:extLst>
                <a:ext uri="{FF2B5EF4-FFF2-40B4-BE49-F238E27FC236}">
                  <a16:creationId xmlns:a16="http://schemas.microsoft.com/office/drawing/2014/main" id="{94050FC4-0BB3-CED2-A2A4-0E6D728E02FF}"/>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89;p47">
              <a:extLst>
                <a:ext uri="{FF2B5EF4-FFF2-40B4-BE49-F238E27FC236}">
                  <a16:creationId xmlns:a16="http://schemas.microsoft.com/office/drawing/2014/main" id="{614F7DD3-0ECE-1B18-4FCF-AC5DA4B8ACB3}"/>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0;p47">
              <a:extLst>
                <a:ext uri="{FF2B5EF4-FFF2-40B4-BE49-F238E27FC236}">
                  <a16:creationId xmlns:a16="http://schemas.microsoft.com/office/drawing/2014/main" id="{346613DA-8150-8B9B-4C11-1FBD69CBEDBF}"/>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1;p47">
              <a:extLst>
                <a:ext uri="{FF2B5EF4-FFF2-40B4-BE49-F238E27FC236}">
                  <a16:creationId xmlns:a16="http://schemas.microsoft.com/office/drawing/2014/main" id="{43696016-333F-2520-AEAA-A34A4E2E9038}"/>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2;p47">
              <a:extLst>
                <a:ext uri="{FF2B5EF4-FFF2-40B4-BE49-F238E27FC236}">
                  <a16:creationId xmlns:a16="http://schemas.microsoft.com/office/drawing/2014/main" id="{A2EE7171-98A5-5CEF-7B92-E3888A8E8CA5}"/>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3;p47">
              <a:extLst>
                <a:ext uri="{FF2B5EF4-FFF2-40B4-BE49-F238E27FC236}">
                  <a16:creationId xmlns:a16="http://schemas.microsoft.com/office/drawing/2014/main" id="{388F4E5D-CC38-B7EE-9110-14C795EF6F41}"/>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4;p47">
              <a:extLst>
                <a:ext uri="{FF2B5EF4-FFF2-40B4-BE49-F238E27FC236}">
                  <a16:creationId xmlns:a16="http://schemas.microsoft.com/office/drawing/2014/main" id="{AC2AA15B-79AE-E638-61C3-721921843451}"/>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5;p47">
              <a:extLst>
                <a:ext uri="{FF2B5EF4-FFF2-40B4-BE49-F238E27FC236}">
                  <a16:creationId xmlns:a16="http://schemas.microsoft.com/office/drawing/2014/main" id="{08601381-27B4-963B-BCD3-737EBF11311A}"/>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6;p47">
              <a:extLst>
                <a:ext uri="{FF2B5EF4-FFF2-40B4-BE49-F238E27FC236}">
                  <a16:creationId xmlns:a16="http://schemas.microsoft.com/office/drawing/2014/main" id="{1EC67553-917F-4D69-FF71-A86916C222B0}"/>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897;p47">
              <a:extLst>
                <a:ext uri="{FF2B5EF4-FFF2-40B4-BE49-F238E27FC236}">
                  <a16:creationId xmlns:a16="http://schemas.microsoft.com/office/drawing/2014/main" id="{7D130D87-7A69-9EB2-8AFE-FA517078D8AE}"/>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898;p47">
              <a:extLst>
                <a:ext uri="{FF2B5EF4-FFF2-40B4-BE49-F238E27FC236}">
                  <a16:creationId xmlns:a16="http://schemas.microsoft.com/office/drawing/2014/main" id="{EFF98A73-C1B0-9A82-2047-015385C2C5EF}"/>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899;p47">
              <a:extLst>
                <a:ext uri="{FF2B5EF4-FFF2-40B4-BE49-F238E27FC236}">
                  <a16:creationId xmlns:a16="http://schemas.microsoft.com/office/drawing/2014/main" id="{E2DAB561-E6D7-8BFE-8843-F74C72A54CBE}"/>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900;p47">
              <a:extLst>
                <a:ext uri="{FF2B5EF4-FFF2-40B4-BE49-F238E27FC236}">
                  <a16:creationId xmlns:a16="http://schemas.microsoft.com/office/drawing/2014/main" id="{FF4F3452-13BB-6E58-DEE2-EB56F407E5C5}"/>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901;p47">
              <a:extLst>
                <a:ext uri="{FF2B5EF4-FFF2-40B4-BE49-F238E27FC236}">
                  <a16:creationId xmlns:a16="http://schemas.microsoft.com/office/drawing/2014/main" id="{C62517A8-5AE3-4D92-8EB4-88B4EB6AA1E9}"/>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902;p47">
              <a:extLst>
                <a:ext uri="{FF2B5EF4-FFF2-40B4-BE49-F238E27FC236}">
                  <a16:creationId xmlns:a16="http://schemas.microsoft.com/office/drawing/2014/main" id="{3BE5E398-4831-4B38-508E-DD74EFAA02BC}"/>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903;p47">
              <a:extLst>
                <a:ext uri="{FF2B5EF4-FFF2-40B4-BE49-F238E27FC236}">
                  <a16:creationId xmlns:a16="http://schemas.microsoft.com/office/drawing/2014/main" id="{D6CAA381-7F19-3993-6478-81131B1B84D9}"/>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904;p47">
              <a:extLst>
                <a:ext uri="{FF2B5EF4-FFF2-40B4-BE49-F238E27FC236}">
                  <a16:creationId xmlns:a16="http://schemas.microsoft.com/office/drawing/2014/main" id="{73931DB3-89A8-3802-812D-4364A32B20B2}"/>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905;p47">
              <a:extLst>
                <a:ext uri="{FF2B5EF4-FFF2-40B4-BE49-F238E27FC236}">
                  <a16:creationId xmlns:a16="http://schemas.microsoft.com/office/drawing/2014/main" id="{0A87096D-A2D4-D8E3-A4D7-82A9D0A285A4}"/>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906;p47">
              <a:extLst>
                <a:ext uri="{FF2B5EF4-FFF2-40B4-BE49-F238E27FC236}">
                  <a16:creationId xmlns:a16="http://schemas.microsoft.com/office/drawing/2014/main" id="{C3B29BD3-F742-CB21-B3AD-A60FA56C1763}"/>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907;p47">
              <a:extLst>
                <a:ext uri="{FF2B5EF4-FFF2-40B4-BE49-F238E27FC236}">
                  <a16:creationId xmlns:a16="http://schemas.microsoft.com/office/drawing/2014/main" id="{5CC660C2-31E9-3AC6-478F-694B4261DC76}"/>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908;p47">
              <a:extLst>
                <a:ext uri="{FF2B5EF4-FFF2-40B4-BE49-F238E27FC236}">
                  <a16:creationId xmlns:a16="http://schemas.microsoft.com/office/drawing/2014/main" id="{9EC581E5-DFD2-FC6E-59CA-C75FBD4E04B6}"/>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909;p47">
              <a:extLst>
                <a:ext uri="{FF2B5EF4-FFF2-40B4-BE49-F238E27FC236}">
                  <a16:creationId xmlns:a16="http://schemas.microsoft.com/office/drawing/2014/main" id="{E2A88F5E-51B9-F5FA-8D66-F4E7AE51C327}"/>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910;p47">
              <a:extLst>
                <a:ext uri="{FF2B5EF4-FFF2-40B4-BE49-F238E27FC236}">
                  <a16:creationId xmlns:a16="http://schemas.microsoft.com/office/drawing/2014/main" id="{EA440959-C4BF-8032-8C9D-3A2CC9578FE3}"/>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911;p47">
              <a:extLst>
                <a:ext uri="{FF2B5EF4-FFF2-40B4-BE49-F238E27FC236}">
                  <a16:creationId xmlns:a16="http://schemas.microsoft.com/office/drawing/2014/main" id="{ACC662F8-CDFD-7D21-DB1C-53B47515AD10}"/>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912;p47">
              <a:extLst>
                <a:ext uri="{FF2B5EF4-FFF2-40B4-BE49-F238E27FC236}">
                  <a16:creationId xmlns:a16="http://schemas.microsoft.com/office/drawing/2014/main" id="{1EF0CB88-3110-B600-EECA-7B1397AF74F2}"/>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913;p47">
              <a:extLst>
                <a:ext uri="{FF2B5EF4-FFF2-40B4-BE49-F238E27FC236}">
                  <a16:creationId xmlns:a16="http://schemas.microsoft.com/office/drawing/2014/main" id="{09524835-5815-F374-E313-0E557821B28C}"/>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914;p47">
              <a:extLst>
                <a:ext uri="{FF2B5EF4-FFF2-40B4-BE49-F238E27FC236}">
                  <a16:creationId xmlns:a16="http://schemas.microsoft.com/office/drawing/2014/main" id="{8EFC39B9-ABEE-351C-C4B1-3097AEDBD5ED}"/>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Rectangle 1">
            <a:extLst>
              <a:ext uri="{FF2B5EF4-FFF2-40B4-BE49-F238E27FC236}">
                <a16:creationId xmlns:a16="http://schemas.microsoft.com/office/drawing/2014/main" id="{A5CDD9A4-1815-1A57-1B8E-84957E1632D0}"/>
              </a:ext>
            </a:extLst>
          </p:cNvPr>
          <p:cNvSpPr>
            <a:spLocks noChangeArrowheads="1"/>
          </p:cNvSpPr>
          <p:nvPr/>
        </p:nvSpPr>
        <p:spPr bwMode="auto">
          <a:xfrm>
            <a:off x="748470" y="1090856"/>
            <a:ext cx="709183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Arial" panose="020B0604020202020204" pitchFamily="34" charset="0"/>
              </a:rPr>
              <a:t>We have developed graph-based pipeline for OASIS MRI dataset.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tx1"/>
                </a:solidFill>
                <a:latin typeface="Arial" panose="020B0604020202020204" pitchFamily="34" charset="0"/>
              </a:rPr>
              <a:t>We then did </a:t>
            </a:r>
            <a:r>
              <a:rPr kumimoji="0" lang="en-US" altLang="en-US" sz="2000" i="0" u="none" strike="noStrike" cap="none" normalizeH="0" baseline="0" dirty="0">
                <a:ln>
                  <a:noFill/>
                </a:ln>
                <a:solidFill>
                  <a:schemeClr val="tx1"/>
                </a:solidFill>
                <a:effectLst/>
                <a:latin typeface="Arial" panose="020B0604020202020204" pitchFamily="34" charset="0"/>
              </a:rPr>
              <a:t>Systematic benchmark of ML, DL, and GNN.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Arial" panose="020B0604020202020204" pitchFamily="34" charset="0"/>
              </a:rPr>
              <a:t>Showed that GNNs preserve graph structure for better prediction.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tx1"/>
                </a:solidFill>
                <a:latin typeface="Arial" panose="020B0604020202020204" pitchFamily="34" charset="0"/>
              </a:rPr>
              <a:t>We Proposed two Hybrid models that performs better than only GNN or ML or DL based </a:t>
            </a:r>
            <a:r>
              <a:rPr lang="en-US" altLang="en-US" sz="2000" dirty="0" err="1">
                <a:solidFill>
                  <a:schemeClr val="tx1"/>
                </a:solidFill>
                <a:latin typeface="Arial" panose="020B0604020202020204" pitchFamily="34" charset="0"/>
              </a:rPr>
              <a:t>basicArchitecture</a:t>
            </a:r>
            <a:r>
              <a:rPr lang="en-US" altLang="en-US" sz="2000" dirty="0">
                <a:solidFill>
                  <a:schemeClr val="tx1"/>
                </a:solidFill>
                <a:latin typeface="Arial" panose="020B0604020202020204"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i="0" u="none" strike="noStrike" cap="none" normalizeH="0" baseline="0" dirty="0">
                <a:ln>
                  <a:noFill/>
                </a:ln>
                <a:solidFill>
                  <a:schemeClr val="tx1"/>
                </a:solidFill>
                <a:effectLst/>
                <a:latin typeface="Arial" panose="020B0604020202020204" pitchFamily="34" charset="0"/>
              </a:rPr>
              <a:t>Dataset &amp; code are reproducible for future research.</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7258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720000" y="1878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33" name="Google Shape;433;p29"/>
          <p:cNvSpPr txBox="1">
            <a:spLocks noGrp="1"/>
          </p:cNvSpPr>
          <p:nvPr>
            <p:ph type="title" idx="2"/>
          </p:nvPr>
        </p:nvSpPr>
        <p:spPr>
          <a:xfrm>
            <a:off x="602236" y="1044475"/>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01</a:t>
            </a:r>
            <a:endParaRPr sz="2800" dirty="0"/>
          </a:p>
        </p:txBody>
      </p:sp>
      <p:sp>
        <p:nvSpPr>
          <p:cNvPr id="434" name="Google Shape;434;p29"/>
          <p:cNvSpPr txBox="1">
            <a:spLocks noGrp="1"/>
          </p:cNvSpPr>
          <p:nvPr>
            <p:ph type="title" idx="3"/>
          </p:nvPr>
        </p:nvSpPr>
        <p:spPr>
          <a:xfrm>
            <a:off x="602236" y="24778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04</a:t>
            </a:r>
            <a:endParaRPr sz="2800"/>
          </a:p>
        </p:txBody>
      </p:sp>
      <p:sp>
        <p:nvSpPr>
          <p:cNvPr id="435" name="Google Shape;435;p29"/>
          <p:cNvSpPr txBox="1">
            <a:spLocks noGrp="1"/>
          </p:cNvSpPr>
          <p:nvPr>
            <p:ph type="title" idx="4"/>
          </p:nvPr>
        </p:nvSpPr>
        <p:spPr>
          <a:xfrm>
            <a:off x="3301511" y="1044475"/>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02</a:t>
            </a:r>
            <a:endParaRPr sz="2800" dirty="0"/>
          </a:p>
        </p:txBody>
      </p:sp>
      <p:sp>
        <p:nvSpPr>
          <p:cNvPr id="436" name="Google Shape;436;p29"/>
          <p:cNvSpPr txBox="1">
            <a:spLocks noGrp="1"/>
          </p:cNvSpPr>
          <p:nvPr>
            <p:ph type="title" idx="5"/>
          </p:nvPr>
        </p:nvSpPr>
        <p:spPr>
          <a:xfrm>
            <a:off x="3301511" y="24778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05</a:t>
            </a:r>
            <a:endParaRPr sz="2800"/>
          </a:p>
        </p:txBody>
      </p:sp>
      <p:sp>
        <p:nvSpPr>
          <p:cNvPr id="437" name="Google Shape;437;p29"/>
          <p:cNvSpPr txBox="1">
            <a:spLocks noGrp="1"/>
          </p:cNvSpPr>
          <p:nvPr>
            <p:ph type="title" idx="6"/>
          </p:nvPr>
        </p:nvSpPr>
        <p:spPr>
          <a:xfrm>
            <a:off x="6000786" y="1044475"/>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03</a:t>
            </a:r>
            <a:endParaRPr sz="2800"/>
          </a:p>
        </p:txBody>
      </p:sp>
      <p:sp>
        <p:nvSpPr>
          <p:cNvPr id="438" name="Google Shape;438;p29"/>
          <p:cNvSpPr txBox="1">
            <a:spLocks noGrp="1"/>
          </p:cNvSpPr>
          <p:nvPr>
            <p:ph type="title" idx="7"/>
          </p:nvPr>
        </p:nvSpPr>
        <p:spPr>
          <a:xfrm>
            <a:off x="6000786" y="24778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06</a:t>
            </a:r>
            <a:endParaRPr sz="2800"/>
          </a:p>
        </p:txBody>
      </p:sp>
      <p:sp>
        <p:nvSpPr>
          <p:cNvPr id="439" name="Google Shape;439;p29"/>
          <p:cNvSpPr txBox="1">
            <a:spLocks noGrp="1"/>
          </p:cNvSpPr>
          <p:nvPr>
            <p:ph type="subTitle" idx="1"/>
          </p:nvPr>
        </p:nvSpPr>
        <p:spPr>
          <a:xfrm>
            <a:off x="602236" y="1467767"/>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Table Of Contents</a:t>
            </a:r>
          </a:p>
        </p:txBody>
      </p:sp>
      <p:sp>
        <p:nvSpPr>
          <p:cNvPr id="440" name="Google Shape;440;p29"/>
          <p:cNvSpPr txBox="1">
            <a:spLocks noGrp="1"/>
          </p:cNvSpPr>
          <p:nvPr>
            <p:ph type="subTitle" idx="8"/>
          </p:nvPr>
        </p:nvSpPr>
        <p:spPr>
          <a:xfrm>
            <a:off x="3301511" y="1467767"/>
            <a:ext cx="2305500" cy="635700"/>
          </a:xfrm>
          <a:prstGeom prst="rect">
            <a:avLst/>
          </a:prstGeom>
        </p:spPr>
        <p:txBody>
          <a:bodyPr spcFirstLastPara="1" wrap="square" lIns="91425" tIns="91425" rIns="91425" bIns="91425" anchor="t" anchorCtr="0">
            <a:noAutofit/>
          </a:bodyPr>
          <a:lstStyle/>
          <a:p>
            <a:pPr marL="0" lvl="0" indent="0"/>
            <a:r>
              <a:rPr lang="en-US" sz="1600" dirty="0"/>
              <a:t>Problem Background</a:t>
            </a:r>
          </a:p>
        </p:txBody>
      </p:sp>
      <p:sp>
        <p:nvSpPr>
          <p:cNvPr id="441" name="Google Shape;441;p29"/>
          <p:cNvSpPr txBox="1">
            <a:spLocks noGrp="1"/>
          </p:cNvSpPr>
          <p:nvPr>
            <p:ph type="subTitle" idx="9"/>
          </p:nvPr>
        </p:nvSpPr>
        <p:spPr>
          <a:xfrm>
            <a:off x="6000786" y="1467767"/>
            <a:ext cx="2305500" cy="635700"/>
          </a:xfrm>
          <a:prstGeom prst="rect">
            <a:avLst/>
          </a:prstGeom>
        </p:spPr>
        <p:txBody>
          <a:bodyPr spcFirstLastPara="1" wrap="square" lIns="91425" tIns="91425" rIns="91425" bIns="91425" anchor="t" anchorCtr="0">
            <a:noAutofit/>
          </a:bodyPr>
          <a:lstStyle/>
          <a:p>
            <a:pPr marL="0" lvl="0" indent="0"/>
            <a:r>
              <a:rPr lang="en-US" sz="1600" dirty="0"/>
              <a:t>Motivation</a:t>
            </a:r>
            <a:br>
              <a:rPr lang="en-US" sz="1600" dirty="0"/>
            </a:br>
            <a:endParaRPr lang="en-US" sz="1600" dirty="0"/>
          </a:p>
        </p:txBody>
      </p:sp>
      <p:sp>
        <p:nvSpPr>
          <p:cNvPr id="442" name="Google Shape;442;p29"/>
          <p:cNvSpPr txBox="1">
            <a:spLocks noGrp="1"/>
          </p:cNvSpPr>
          <p:nvPr>
            <p:ph type="subTitle" idx="13"/>
          </p:nvPr>
        </p:nvSpPr>
        <p:spPr>
          <a:xfrm>
            <a:off x="602236" y="2901242"/>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Objective</a:t>
            </a:r>
          </a:p>
        </p:txBody>
      </p:sp>
      <p:sp>
        <p:nvSpPr>
          <p:cNvPr id="443" name="Google Shape;443;p29"/>
          <p:cNvSpPr txBox="1">
            <a:spLocks noGrp="1"/>
          </p:cNvSpPr>
          <p:nvPr>
            <p:ph type="subTitle" idx="14"/>
          </p:nvPr>
        </p:nvSpPr>
        <p:spPr>
          <a:xfrm>
            <a:off x="3301511" y="2901242"/>
            <a:ext cx="2305500" cy="635700"/>
          </a:xfrm>
          <a:prstGeom prst="rect">
            <a:avLst/>
          </a:prstGeom>
        </p:spPr>
        <p:txBody>
          <a:bodyPr spcFirstLastPara="1" wrap="square" lIns="91425" tIns="91425" rIns="91425" bIns="91425" anchor="t" anchorCtr="0">
            <a:noAutofit/>
          </a:bodyPr>
          <a:lstStyle/>
          <a:p>
            <a:pPr marL="0" lvl="0" indent="0"/>
            <a:r>
              <a:rPr lang="en-US" sz="1600" dirty="0"/>
              <a:t>Methodology</a:t>
            </a:r>
          </a:p>
        </p:txBody>
      </p:sp>
      <p:sp>
        <p:nvSpPr>
          <p:cNvPr id="444" name="Google Shape;444;p29"/>
          <p:cNvSpPr txBox="1">
            <a:spLocks noGrp="1"/>
          </p:cNvSpPr>
          <p:nvPr>
            <p:ph type="subTitle" idx="15"/>
          </p:nvPr>
        </p:nvSpPr>
        <p:spPr>
          <a:xfrm>
            <a:off x="6000786" y="2901242"/>
            <a:ext cx="2305500" cy="635700"/>
          </a:xfrm>
          <a:prstGeom prst="rect">
            <a:avLst/>
          </a:prstGeom>
        </p:spPr>
        <p:txBody>
          <a:bodyPr spcFirstLastPara="1" wrap="square" lIns="91425" tIns="91425" rIns="91425" bIns="91425" anchor="t" anchorCtr="0">
            <a:noAutofit/>
          </a:bodyPr>
          <a:lstStyle/>
          <a:p>
            <a:pPr marL="0" lvl="0" indent="0"/>
            <a:r>
              <a:rPr lang="en-US" sz="1600" dirty="0"/>
              <a:t>Results</a:t>
            </a:r>
            <a:endParaRPr sz="1600" dirty="0"/>
          </a:p>
        </p:txBody>
      </p:sp>
      <p:sp>
        <p:nvSpPr>
          <p:cNvPr id="6" name="Google Shape;434;p29">
            <a:extLst>
              <a:ext uri="{FF2B5EF4-FFF2-40B4-BE49-F238E27FC236}">
                <a16:creationId xmlns:a16="http://schemas.microsoft.com/office/drawing/2014/main" id="{BFAE06DF-ED86-B9A5-E2F3-73D2231AFBA0}"/>
              </a:ext>
            </a:extLst>
          </p:cNvPr>
          <p:cNvSpPr txBox="1">
            <a:spLocks/>
          </p:cNvSpPr>
          <p:nvPr/>
        </p:nvSpPr>
        <p:spPr>
          <a:xfrm>
            <a:off x="588381" y="3641665"/>
            <a:ext cx="7347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2800" dirty="0"/>
              <a:t>07</a:t>
            </a:r>
          </a:p>
        </p:txBody>
      </p:sp>
      <p:sp>
        <p:nvSpPr>
          <p:cNvPr id="7" name="Google Shape;436;p29">
            <a:extLst>
              <a:ext uri="{FF2B5EF4-FFF2-40B4-BE49-F238E27FC236}">
                <a16:creationId xmlns:a16="http://schemas.microsoft.com/office/drawing/2014/main" id="{FFFA97D9-598B-4570-FD59-18BFCCA6563B}"/>
              </a:ext>
            </a:extLst>
          </p:cNvPr>
          <p:cNvSpPr txBox="1">
            <a:spLocks/>
          </p:cNvSpPr>
          <p:nvPr/>
        </p:nvSpPr>
        <p:spPr>
          <a:xfrm>
            <a:off x="3287656" y="3641665"/>
            <a:ext cx="7347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2800" dirty="0"/>
              <a:t>08</a:t>
            </a:r>
          </a:p>
        </p:txBody>
      </p:sp>
      <p:sp>
        <p:nvSpPr>
          <p:cNvPr id="8" name="Google Shape;438;p29">
            <a:extLst>
              <a:ext uri="{FF2B5EF4-FFF2-40B4-BE49-F238E27FC236}">
                <a16:creationId xmlns:a16="http://schemas.microsoft.com/office/drawing/2014/main" id="{6BF73AE1-23A3-2E78-EA0C-DDD6C61DFD31}"/>
              </a:ext>
            </a:extLst>
          </p:cNvPr>
          <p:cNvSpPr txBox="1">
            <a:spLocks/>
          </p:cNvSpPr>
          <p:nvPr/>
        </p:nvSpPr>
        <p:spPr>
          <a:xfrm>
            <a:off x="5986931" y="3641665"/>
            <a:ext cx="7347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2800" dirty="0"/>
              <a:t>09</a:t>
            </a:r>
          </a:p>
        </p:txBody>
      </p:sp>
      <p:sp>
        <p:nvSpPr>
          <p:cNvPr id="9" name="Google Shape;442;p29">
            <a:extLst>
              <a:ext uri="{FF2B5EF4-FFF2-40B4-BE49-F238E27FC236}">
                <a16:creationId xmlns:a16="http://schemas.microsoft.com/office/drawing/2014/main" id="{865A3F0C-8990-A9FF-CF1A-56306569D73F}"/>
              </a:ext>
            </a:extLst>
          </p:cNvPr>
          <p:cNvSpPr txBox="1">
            <a:spLocks/>
          </p:cNvSpPr>
          <p:nvPr/>
        </p:nvSpPr>
        <p:spPr>
          <a:xfrm>
            <a:off x="588381" y="4065024"/>
            <a:ext cx="2305500" cy="6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Main Contribution</a:t>
            </a:r>
          </a:p>
        </p:txBody>
      </p:sp>
      <p:sp>
        <p:nvSpPr>
          <p:cNvPr id="10" name="Google Shape;443;p29">
            <a:extLst>
              <a:ext uri="{FF2B5EF4-FFF2-40B4-BE49-F238E27FC236}">
                <a16:creationId xmlns:a16="http://schemas.microsoft.com/office/drawing/2014/main" id="{7A15C17F-2DC7-1D04-5906-452B7974C393}"/>
              </a:ext>
            </a:extLst>
          </p:cNvPr>
          <p:cNvSpPr txBox="1">
            <a:spLocks/>
          </p:cNvSpPr>
          <p:nvPr/>
        </p:nvSpPr>
        <p:spPr>
          <a:xfrm>
            <a:off x="3287656" y="4065024"/>
            <a:ext cx="2305500" cy="6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Conclusion</a:t>
            </a:r>
          </a:p>
        </p:txBody>
      </p:sp>
      <p:sp>
        <p:nvSpPr>
          <p:cNvPr id="11" name="Google Shape;444;p29">
            <a:extLst>
              <a:ext uri="{FF2B5EF4-FFF2-40B4-BE49-F238E27FC236}">
                <a16:creationId xmlns:a16="http://schemas.microsoft.com/office/drawing/2014/main" id="{9923EDC1-5F7A-972B-4A16-A27B1AC21842}"/>
              </a:ext>
            </a:extLst>
          </p:cNvPr>
          <p:cNvSpPr txBox="1">
            <a:spLocks/>
          </p:cNvSpPr>
          <p:nvPr/>
        </p:nvSpPr>
        <p:spPr>
          <a:xfrm>
            <a:off x="5986931" y="4065024"/>
            <a:ext cx="2305500" cy="6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Reference</a:t>
            </a:r>
            <a:br>
              <a:rPr lang="en-US" sz="1600" dirty="0"/>
            </a:br>
            <a:r>
              <a:rPr lang="en-US" sz="1600" dirty="0"/>
              <a:t>&amp; Q/A</a:t>
            </a:r>
          </a:p>
        </p:txBody>
      </p:sp>
      <p:grpSp>
        <p:nvGrpSpPr>
          <p:cNvPr id="12" name="Google Shape;280;p27">
            <a:extLst>
              <a:ext uri="{FF2B5EF4-FFF2-40B4-BE49-F238E27FC236}">
                <a16:creationId xmlns:a16="http://schemas.microsoft.com/office/drawing/2014/main" id="{B7D9AE0B-965D-53B3-6312-45E9E4BC6483}"/>
              </a:ext>
            </a:extLst>
          </p:cNvPr>
          <p:cNvGrpSpPr/>
          <p:nvPr/>
        </p:nvGrpSpPr>
        <p:grpSpPr>
          <a:xfrm>
            <a:off x="2101148" y="169208"/>
            <a:ext cx="623764" cy="662896"/>
            <a:chOff x="7628825" y="3491050"/>
            <a:chExt cx="2567700" cy="2672025"/>
          </a:xfrm>
        </p:grpSpPr>
        <p:sp>
          <p:nvSpPr>
            <p:cNvPr id="13" name="Google Shape;281;p27">
              <a:extLst>
                <a:ext uri="{FF2B5EF4-FFF2-40B4-BE49-F238E27FC236}">
                  <a16:creationId xmlns:a16="http://schemas.microsoft.com/office/drawing/2014/main" id="{54EC6E40-5E96-3EDD-D9BD-FDEB0CAD07B8}"/>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2;p27">
              <a:extLst>
                <a:ext uri="{FF2B5EF4-FFF2-40B4-BE49-F238E27FC236}">
                  <a16:creationId xmlns:a16="http://schemas.microsoft.com/office/drawing/2014/main" id="{D5151ACF-53B3-7F7E-9DE8-C867716B7515}"/>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3;p27">
              <a:extLst>
                <a:ext uri="{FF2B5EF4-FFF2-40B4-BE49-F238E27FC236}">
                  <a16:creationId xmlns:a16="http://schemas.microsoft.com/office/drawing/2014/main" id="{8FAEE9AF-250A-D451-7B17-97FC205670BD}"/>
                </a:ext>
              </a:extLst>
            </p:cNvPr>
            <p:cNvSpPr/>
            <p:nvPr/>
          </p:nvSpPr>
          <p:spPr>
            <a:xfrm>
              <a:off x="7628825" y="3495100"/>
              <a:ext cx="1278925" cy="2666075"/>
            </a:xfrm>
            <a:custGeom>
              <a:avLst/>
              <a:gdLst/>
              <a:ahLst/>
              <a:cxnLst/>
              <a:rect l="l" t="t" r="r" b="b"/>
              <a:pathLst>
                <a:path w="51157" h="106643" extrusionOk="0">
                  <a:moveTo>
                    <a:pt x="41478" y="1"/>
                  </a:moveTo>
                  <a:cubicBezTo>
                    <a:pt x="32064" y="1"/>
                    <a:pt x="27144" y="5621"/>
                    <a:pt x="27144" y="5621"/>
                  </a:cubicBezTo>
                  <a:cubicBezTo>
                    <a:pt x="22706" y="5621"/>
                    <a:pt x="21977" y="9238"/>
                    <a:pt x="21977" y="9238"/>
                  </a:cubicBezTo>
                  <a:cubicBezTo>
                    <a:pt x="14651" y="12399"/>
                    <a:pt x="14651" y="19481"/>
                    <a:pt x="14651" y="19481"/>
                  </a:cubicBezTo>
                  <a:cubicBezTo>
                    <a:pt x="14651" y="19481"/>
                    <a:pt x="10548" y="23980"/>
                    <a:pt x="9089" y="27657"/>
                  </a:cubicBezTo>
                  <a:cubicBezTo>
                    <a:pt x="7660" y="31396"/>
                    <a:pt x="9089" y="32673"/>
                    <a:pt x="9089" y="32673"/>
                  </a:cubicBezTo>
                  <a:cubicBezTo>
                    <a:pt x="9089" y="32673"/>
                    <a:pt x="4013" y="34040"/>
                    <a:pt x="6353" y="41822"/>
                  </a:cubicBezTo>
                  <a:cubicBezTo>
                    <a:pt x="6353" y="41822"/>
                    <a:pt x="1" y="45773"/>
                    <a:pt x="2706" y="62126"/>
                  </a:cubicBezTo>
                  <a:cubicBezTo>
                    <a:pt x="2706" y="62126"/>
                    <a:pt x="3192" y="66868"/>
                    <a:pt x="6049" y="69087"/>
                  </a:cubicBezTo>
                  <a:cubicBezTo>
                    <a:pt x="6049" y="69087"/>
                    <a:pt x="3861" y="74467"/>
                    <a:pt x="8907" y="78722"/>
                  </a:cubicBezTo>
                  <a:cubicBezTo>
                    <a:pt x="8907" y="78722"/>
                    <a:pt x="13344" y="95987"/>
                    <a:pt x="24500" y="99026"/>
                  </a:cubicBezTo>
                  <a:cubicBezTo>
                    <a:pt x="24500" y="99026"/>
                    <a:pt x="25381" y="104710"/>
                    <a:pt x="34378" y="105956"/>
                  </a:cubicBezTo>
                  <a:cubicBezTo>
                    <a:pt x="34378" y="105956"/>
                    <a:pt x="37541" y="106643"/>
                    <a:pt x="40934" y="106643"/>
                  </a:cubicBezTo>
                  <a:cubicBezTo>
                    <a:pt x="44084" y="106643"/>
                    <a:pt x="47434" y="106051"/>
                    <a:pt x="48634" y="103768"/>
                  </a:cubicBezTo>
                  <a:cubicBezTo>
                    <a:pt x="51157" y="99026"/>
                    <a:pt x="50701" y="78084"/>
                    <a:pt x="50701" y="78084"/>
                  </a:cubicBezTo>
                  <a:lnTo>
                    <a:pt x="50701" y="3037"/>
                  </a:lnTo>
                  <a:cubicBezTo>
                    <a:pt x="50731" y="3037"/>
                    <a:pt x="49181" y="1092"/>
                    <a:pt x="46962" y="605"/>
                  </a:cubicBezTo>
                  <a:cubicBezTo>
                    <a:pt x="44992" y="181"/>
                    <a:pt x="43163" y="1"/>
                    <a:pt x="41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4;p27">
              <a:extLst>
                <a:ext uri="{FF2B5EF4-FFF2-40B4-BE49-F238E27FC236}">
                  <a16:creationId xmlns:a16="http://schemas.microsoft.com/office/drawing/2014/main" id="{FF38E3CC-61BC-082E-C7C9-BCC971445C63}"/>
                </a:ext>
              </a:extLst>
            </p:cNvPr>
            <p:cNvSpPr/>
            <p:nvPr/>
          </p:nvSpPr>
          <p:spPr>
            <a:xfrm>
              <a:off x="8296025" y="5302525"/>
              <a:ext cx="512950" cy="139525"/>
            </a:xfrm>
            <a:custGeom>
              <a:avLst/>
              <a:gdLst/>
              <a:ahLst/>
              <a:cxnLst/>
              <a:rect l="l" t="t" r="r" b="b"/>
              <a:pathLst>
                <a:path w="20518" h="5581" extrusionOk="0">
                  <a:moveTo>
                    <a:pt x="16379" y="1"/>
                  </a:moveTo>
                  <a:cubicBezTo>
                    <a:pt x="15478" y="1"/>
                    <a:pt x="14569" y="128"/>
                    <a:pt x="13709" y="346"/>
                  </a:cubicBezTo>
                  <a:cubicBezTo>
                    <a:pt x="11429" y="923"/>
                    <a:pt x="9332" y="2048"/>
                    <a:pt x="7143" y="2899"/>
                  </a:cubicBezTo>
                  <a:cubicBezTo>
                    <a:pt x="5583" y="3476"/>
                    <a:pt x="3917" y="3918"/>
                    <a:pt x="2273" y="3918"/>
                  </a:cubicBezTo>
                  <a:cubicBezTo>
                    <a:pt x="1579" y="3918"/>
                    <a:pt x="889" y="3839"/>
                    <a:pt x="213" y="3659"/>
                  </a:cubicBezTo>
                  <a:lnTo>
                    <a:pt x="0" y="4024"/>
                  </a:lnTo>
                  <a:cubicBezTo>
                    <a:pt x="1854" y="4601"/>
                    <a:pt x="3708" y="5209"/>
                    <a:pt x="5623" y="5452"/>
                  </a:cubicBezTo>
                  <a:cubicBezTo>
                    <a:pt x="6272" y="5533"/>
                    <a:pt x="6920" y="5581"/>
                    <a:pt x="7565" y="5581"/>
                  </a:cubicBezTo>
                  <a:cubicBezTo>
                    <a:pt x="8855" y="5581"/>
                    <a:pt x="10132" y="5391"/>
                    <a:pt x="11368" y="4905"/>
                  </a:cubicBezTo>
                  <a:cubicBezTo>
                    <a:pt x="12918" y="4297"/>
                    <a:pt x="14286" y="3233"/>
                    <a:pt x="15715" y="2413"/>
                  </a:cubicBezTo>
                  <a:cubicBezTo>
                    <a:pt x="16929" y="1704"/>
                    <a:pt x="18312" y="1122"/>
                    <a:pt x="19688" y="1122"/>
                  </a:cubicBezTo>
                  <a:cubicBezTo>
                    <a:pt x="19965" y="1122"/>
                    <a:pt x="20242" y="1146"/>
                    <a:pt x="20517" y="1197"/>
                  </a:cubicBezTo>
                  <a:cubicBezTo>
                    <a:pt x="19325" y="346"/>
                    <a:pt x="17863" y="1"/>
                    <a:pt x="163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5;p27">
              <a:extLst>
                <a:ext uri="{FF2B5EF4-FFF2-40B4-BE49-F238E27FC236}">
                  <a16:creationId xmlns:a16="http://schemas.microsoft.com/office/drawing/2014/main" id="{B2EEAED4-AE72-65A6-C51E-CE781852EECF}"/>
                </a:ext>
              </a:extLst>
            </p:cNvPr>
            <p:cNvSpPr/>
            <p:nvPr/>
          </p:nvSpPr>
          <p:spPr>
            <a:xfrm>
              <a:off x="7725325" y="5212375"/>
              <a:ext cx="1161150" cy="950700"/>
            </a:xfrm>
            <a:custGeom>
              <a:avLst/>
              <a:gdLst/>
              <a:ahLst/>
              <a:cxnLst/>
              <a:rect l="l" t="t" r="r" b="b"/>
              <a:pathLst>
                <a:path w="46446" h="38028" extrusionOk="0">
                  <a:moveTo>
                    <a:pt x="1703" y="0"/>
                  </a:moveTo>
                  <a:lnTo>
                    <a:pt x="1703" y="0"/>
                  </a:lnTo>
                  <a:cubicBezTo>
                    <a:pt x="1855" y="152"/>
                    <a:pt x="2037" y="304"/>
                    <a:pt x="2189" y="456"/>
                  </a:cubicBezTo>
                  <a:cubicBezTo>
                    <a:pt x="2189" y="456"/>
                    <a:pt x="1" y="5836"/>
                    <a:pt x="5047" y="10092"/>
                  </a:cubicBezTo>
                  <a:cubicBezTo>
                    <a:pt x="5047" y="10092"/>
                    <a:pt x="9484" y="27356"/>
                    <a:pt x="20640" y="30396"/>
                  </a:cubicBezTo>
                  <a:cubicBezTo>
                    <a:pt x="20640" y="30396"/>
                    <a:pt x="21521" y="36080"/>
                    <a:pt x="30518" y="37357"/>
                  </a:cubicBezTo>
                  <a:cubicBezTo>
                    <a:pt x="30518" y="37357"/>
                    <a:pt x="33644" y="38027"/>
                    <a:pt x="37015" y="38027"/>
                  </a:cubicBezTo>
                  <a:cubicBezTo>
                    <a:pt x="40183" y="38027"/>
                    <a:pt x="43566" y="37435"/>
                    <a:pt x="44774" y="35138"/>
                  </a:cubicBezTo>
                  <a:cubicBezTo>
                    <a:pt x="45655" y="33557"/>
                    <a:pt x="46142" y="30062"/>
                    <a:pt x="46446" y="26171"/>
                  </a:cubicBezTo>
                  <a:lnTo>
                    <a:pt x="46446" y="26171"/>
                  </a:lnTo>
                  <a:cubicBezTo>
                    <a:pt x="44662" y="27002"/>
                    <a:pt x="44705" y="32270"/>
                    <a:pt x="40576" y="32270"/>
                  </a:cubicBezTo>
                  <a:cubicBezTo>
                    <a:pt x="39568" y="32270"/>
                    <a:pt x="38312" y="31956"/>
                    <a:pt x="36719" y="31186"/>
                  </a:cubicBezTo>
                  <a:cubicBezTo>
                    <a:pt x="33679" y="29758"/>
                    <a:pt x="34743" y="25229"/>
                    <a:pt x="34743" y="25229"/>
                  </a:cubicBezTo>
                  <a:lnTo>
                    <a:pt x="34743" y="25229"/>
                  </a:lnTo>
                  <a:cubicBezTo>
                    <a:pt x="33415" y="26039"/>
                    <a:pt x="31177" y="27241"/>
                    <a:pt x="28235" y="27241"/>
                  </a:cubicBezTo>
                  <a:cubicBezTo>
                    <a:pt x="25991" y="27241"/>
                    <a:pt x="23338" y="26542"/>
                    <a:pt x="20366" y="24438"/>
                  </a:cubicBezTo>
                  <a:cubicBezTo>
                    <a:pt x="16719" y="21855"/>
                    <a:pt x="16323" y="18055"/>
                    <a:pt x="16506" y="15259"/>
                  </a:cubicBezTo>
                  <a:lnTo>
                    <a:pt x="16506" y="15259"/>
                  </a:lnTo>
                  <a:cubicBezTo>
                    <a:pt x="15477" y="16033"/>
                    <a:pt x="14548" y="16370"/>
                    <a:pt x="13682" y="16370"/>
                  </a:cubicBezTo>
                  <a:cubicBezTo>
                    <a:pt x="11757" y="16370"/>
                    <a:pt x="10139" y="14705"/>
                    <a:pt x="8420" y="12463"/>
                  </a:cubicBezTo>
                  <a:cubicBezTo>
                    <a:pt x="5867" y="9180"/>
                    <a:pt x="5320" y="4864"/>
                    <a:pt x="5107" y="730"/>
                  </a:cubicBezTo>
                  <a:cubicBezTo>
                    <a:pt x="4998" y="735"/>
                    <a:pt x="4889" y="738"/>
                    <a:pt x="4781" y="738"/>
                  </a:cubicBezTo>
                  <a:cubicBezTo>
                    <a:pt x="3710" y="738"/>
                    <a:pt x="2669" y="470"/>
                    <a:pt x="17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6;p27">
              <a:extLst>
                <a:ext uri="{FF2B5EF4-FFF2-40B4-BE49-F238E27FC236}">
                  <a16:creationId xmlns:a16="http://schemas.microsoft.com/office/drawing/2014/main" id="{20974728-E8CF-5EEC-A82C-D4C25E236FF3}"/>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7;p27">
              <a:extLst>
                <a:ext uri="{FF2B5EF4-FFF2-40B4-BE49-F238E27FC236}">
                  <a16:creationId xmlns:a16="http://schemas.microsoft.com/office/drawing/2014/main" id="{10FB769A-FEF9-CAD4-8AE6-091564F2BD52}"/>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8;p27">
              <a:extLst>
                <a:ext uri="{FF2B5EF4-FFF2-40B4-BE49-F238E27FC236}">
                  <a16:creationId xmlns:a16="http://schemas.microsoft.com/office/drawing/2014/main" id="{190EA9F8-EF30-D89F-40A3-222B7B1BB976}"/>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p27">
              <a:extLst>
                <a:ext uri="{FF2B5EF4-FFF2-40B4-BE49-F238E27FC236}">
                  <a16:creationId xmlns:a16="http://schemas.microsoft.com/office/drawing/2014/main" id="{29C51FB3-16CD-D7E6-4080-67A94D859843}"/>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p27">
              <a:extLst>
                <a:ext uri="{FF2B5EF4-FFF2-40B4-BE49-F238E27FC236}">
                  <a16:creationId xmlns:a16="http://schemas.microsoft.com/office/drawing/2014/main" id="{5B121F91-E051-CE71-1128-357397F0B54B}"/>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1;p27">
              <a:extLst>
                <a:ext uri="{FF2B5EF4-FFF2-40B4-BE49-F238E27FC236}">
                  <a16:creationId xmlns:a16="http://schemas.microsoft.com/office/drawing/2014/main" id="{DAD364F3-15FE-E686-41B3-89022A910163}"/>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p27">
              <a:extLst>
                <a:ext uri="{FF2B5EF4-FFF2-40B4-BE49-F238E27FC236}">
                  <a16:creationId xmlns:a16="http://schemas.microsoft.com/office/drawing/2014/main" id="{D28BD14E-00D1-DB2E-3D68-BC6F32DF5FC9}"/>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p27">
              <a:extLst>
                <a:ext uri="{FF2B5EF4-FFF2-40B4-BE49-F238E27FC236}">
                  <a16:creationId xmlns:a16="http://schemas.microsoft.com/office/drawing/2014/main" id="{A9FEB2D0-8F5C-5C44-1DCB-436A5667059D}"/>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4;p27">
              <a:extLst>
                <a:ext uri="{FF2B5EF4-FFF2-40B4-BE49-F238E27FC236}">
                  <a16:creationId xmlns:a16="http://schemas.microsoft.com/office/drawing/2014/main" id="{3D962F3A-5D71-8666-EC7F-370ECEC252B6}"/>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5;p27">
              <a:extLst>
                <a:ext uri="{FF2B5EF4-FFF2-40B4-BE49-F238E27FC236}">
                  <a16:creationId xmlns:a16="http://schemas.microsoft.com/office/drawing/2014/main" id="{50A99AE2-F5BB-DB15-C932-D56DC38AE457}"/>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6;p27">
              <a:extLst>
                <a:ext uri="{FF2B5EF4-FFF2-40B4-BE49-F238E27FC236}">
                  <a16:creationId xmlns:a16="http://schemas.microsoft.com/office/drawing/2014/main" id="{7E1905BA-3366-F0FC-AED0-BBD2851357F9}"/>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p27">
              <a:extLst>
                <a:ext uri="{FF2B5EF4-FFF2-40B4-BE49-F238E27FC236}">
                  <a16:creationId xmlns:a16="http://schemas.microsoft.com/office/drawing/2014/main" id="{3A65D99A-1314-F927-2E78-1A231BE791AF}"/>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8;p27">
              <a:extLst>
                <a:ext uri="{FF2B5EF4-FFF2-40B4-BE49-F238E27FC236}">
                  <a16:creationId xmlns:a16="http://schemas.microsoft.com/office/drawing/2014/main" id="{679CD4F3-7DDA-4FD4-8B4E-516B3D6C4DB1}"/>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9;p27">
              <a:extLst>
                <a:ext uri="{FF2B5EF4-FFF2-40B4-BE49-F238E27FC236}">
                  <a16:creationId xmlns:a16="http://schemas.microsoft.com/office/drawing/2014/main" id="{CC331377-5C31-235D-DDFD-305A48FC4FE1}"/>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0;p27">
              <a:extLst>
                <a:ext uri="{FF2B5EF4-FFF2-40B4-BE49-F238E27FC236}">
                  <a16:creationId xmlns:a16="http://schemas.microsoft.com/office/drawing/2014/main" id="{5C091798-9856-79A9-DC8D-3B960CD0E658}"/>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p27">
              <a:extLst>
                <a:ext uri="{FF2B5EF4-FFF2-40B4-BE49-F238E27FC236}">
                  <a16:creationId xmlns:a16="http://schemas.microsoft.com/office/drawing/2014/main" id="{56A39A34-3F0E-8D66-650A-C437D8997124}"/>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2;p27">
              <a:extLst>
                <a:ext uri="{FF2B5EF4-FFF2-40B4-BE49-F238E27FC236}">
                  <a16:creationId xmlns:a16="http://schemas.microsoft.com/office/drawing/2014/main" id="{551E17D1-703D-78F7-60A9-53525629B087}"/>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3;p27">
              <a:extLst>
                <a:ext uri="{FF2B5EF4-FFF2-40B4-BE49-F238E27FC236}">
                  <a16:creationId xmlns:a16="http://schemas.microsoft.com/office/drawing/2014/main" id="{9190078F-98BD-E021-F322-D1270D9A35C0}"/>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p27">
              <a:extLst>
                <a:ext uri="{FF2B5EF4-FFF2-40B4-BE49-F238E27FC236}">
                  <a16:creationId xmlns:a16="http://schemas.microsoft.com/office/drawing/2014/main" id="{CA7F2B2E-4F90-72C6-10C0-C46EAA177BB0}"/>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5;p27">
              <a:extLst>
                <a:ext uri="{FF2B5EF4-FFF2-40B4-BE49-F238E27FC236}">
                  <a16:creationId xmlns:a16="http://schemas.microsoft.com/office/drawing/2014/main" id="{53184B10-EB2C-172F-998E-76E5FC27BE59}"/>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p27">
              <a:extLst>
                <a:ext uri="{FF2B5EF4-FFF2-40B4-BE49-F238E27FC236}">
                  <a16:creationId xmlns:a16="http://schemas.microsoft.com/office/drawing/2014/main" id="{5C583B25-3EE3-43C1-4111-FD4369A755CE}"/>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p27">
              <a:extLst>
                <a:ext uri="{FF2B5EF4-FFF2-40B4-BE49-F238E27FC236}">
                  <a16:creationId xmlns:a16="http://schemas.microsoft.com/office/drawing/2014/main" id="{7EA9638A-AB66-F126-5E16-690F8B2F7D14}"/>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8;p27">
              <a:extLst>
                <a:ext uri="{FF2B5EF4-FFF2-40B4-BE49-F238E27FC236}">
                  <a16:creationId xmlns:a16="http://schemas.microsoft.com/office/drawing/2014/main" id="{768FB76F-AE7C-7917-6E37-3C717806EDEF}"/>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9;p27">
              <a:extLst>
                <a:ext uri="{FF2B5EF4-FFF2-40B4-BE49-F238E27FC236}">
                  <a16:creationId xmlns:a16="http://schemas.microsoft.com/office/drawing/2014/main" id="{86247B97-7A6D-EE04-AEB3-AF4C14DAF006}"/>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0;p27">
              <a:extLst>
                <a:ext uri="{FF2B5EF4-FFF2-40B4-BE49-F238E27FC236}">
                  <a16:creationId xmlns:a16="http://schemas.microsoft.com/office/drawing/2014/main" id="{04816816-E24D-11B6-FB88-9CB61E7EECD2}"/>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p27">
              <a:extLst>
                <a:ext uri="{FF2B5EF4-FFF2-40B4-BE49-F238E27FC236}">
                  <a16:creationId xmlns:a16="http://schemas.microsoft.com/office/drawing/2014/main" id="{4B0AC3D6-D904-575B-40B2-6C60A3142F92}"/>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2;p27">
              <a:extLst>
                <a:ext uri="{FF2B5EF4-FFF2-40B4-BE49-F238E27FC236}">
                  <a16:creationId xmlns:a16="http://schemas.microsoft.com/office/drawing/2014/main" id="{6B582BC9-EFAF-7D46-98E1-DE69DC46FB30}"/>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3;p27">
              <a:extLst>
                <a:ext uri="{FF2B5EF4-FFF2-40B4-BE49-F238E27FC236}">
                  <a16:creationId xmlns:a16="http://schemas.microsoft.com/office/drawing/2014/main" id="{DF0FC142-D021-405C-D492-3CE0B5D6F723}"/>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4;p27">
              <a:extLst>
                <a:ext uri="{FF2B5EF4-FFF2-40B4-BE49-F238E27FC236}">
                  <a16:creationId xmlns:a16="http://schemas.microsoft.com/office/drawing/2014/main" id="{64E508E5-1BB4-D7F8-6CDD-C1A407E5F209}"/>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5;p27">
              <a:extLst>
                <a:ext uri="{FF2B5EF4-FFF2-40B4-BE49-F238E27FC236}">
                  <a16:creationId xmlns:a16="http://schemas.microsoft.com/office/drawing/2014/main" id="{8C2857A8-001B-5AEC-C01F-DE4483445CEE}"/>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6;p27">
              <a:extLst>
                <a:ext uri="{FF2B5EF4-FFF2-40B4-BE49-F238E27FC236}">
                  <a16:creationId xmlns:a16="http://schemas.microsoft.com/office/drawing/2014/main" id="{302A1141-7589-3CB4-E44D-057C7BB7D8F0}"/>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7;p27">
              <a:extLst>
                <a:ext uri="{FF2B5EF4-FFF2-40B4-BE49-F238E27FC236}">
                  <a16:creationId xmlns:a16="http://schemas.microsoft.com/office/drawing/2014/main" id="{2A79E0B3-AACC-8C66-50B5-52C459FCC4DD}"/>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8;p27">
              <a:extLst>
                <a:ext uri="{FF2B5EF4-FFF2-40B4-BE49-F238E27FC236}">
                  <a16:creationId xmlns:a16="http://schemas.microsoft.com/office/drawing/2014/main" id="{B8A719B0-8633-FF48-01D2-287D87799C20}"/>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p27">
              <a:extLst>
                <a:ext uri="{FF2B5EF4-FFF2-40B4-BE49-F238E27FC236}">
                  <a16:creationId xmlns:a16="http://schemas.microsoft.com/office/drawing/2014/main" id="{E5F38939-D105-0CEA-0C40-6DC600E48FA4}"/>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0;p27">
              <a:extLst>
                <a:ext uri="{FF2B5EF4-FFF2-40B4-BE49-F238E27FC236}">
                  <a16:creationId xmlns:a16="http://schemas.microsoft.com/office/drawing/2014/main" id="{E8B1E5FD-0D1A-0DBE-D05C-333528CC91A7}"/>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1;p27">
              <a:extLst>
                <a:ext uri="{FF2B5EF4-FFF2-40B4-BE49-F238E27FC236}">
                  <a16:creationId xmlns:a16="http://schemas.microsoft.com/office/drawing/2014/main" id="{83CF6D09-5BDD-DAE6-760D-84A0DAF2227F}"/>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2;p27">
              <a:extLst>
                <a:ext uri="{FF2B5EF4-FFF2-40B4-BE49-F238E27FC236}">
                  <a16:creationId xmlns:a16="http://schemas.microsoft.com/office/drawing/2014/main" id="{1E4B26A8-4A69-1D9B-E080-6B11A08A055C}"/>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3;p27">
              <a:extLst>
                <a:ext uri="{FF2B5EF4-FFF2-40B4-BE49-F238E27FC236}">
                  <a16:creationId xmlns:a16="http://schemas.microsoft.com/office/drawing/2014/main" id="{BD8E8362-6A11-431A-EEE2-A5273847A541}"/>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4;p27">
              <a:extLst>
                <a:ext uri="{FF2B5EF4-FFF2-40B4-BE49-F238E27FC236}">
                  <a16:creationId xmlns:a16="http://schemas.microsoft.com/office/drawing/2014/main" id="{9A10ED70-0279-0C7B-E52E-4A4CF75FE24B}"/>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5;p27">
              <a:extLst>
                <a:ext uri="{FF2B5EF4-FFF2-40B4-BE49-F238E27FC236}">
                  <a16:creationId xmlns:a16="http://schemas.microsoft.com/office/drawing/2014/main" id="{07F942D6-9F10-3F3B-D540-CD6FE0752E9E}"/>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p27">
              <a:extLst>
                <a:ext uri="{FF2B5EF4-FFF2-40B4-BE49-F238E27FC236}">
                  <a16:creationId xmlns:a16="http://schemas.microsoft.com/office/drawing/2014/main" id="{5D6B4F5D-3791-1AA7-FEF5-674192EB3B54}"/>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p27">
              <a:extLst>
                <a:ext uri="{FF2B5EF4-FFF2-40B4-BE49-F238E27FC236}">
                  <a16:creationId xmlns:a16="http://schemas.microsoft.com/office/drawing/2014/main" id="{AC568DA3-74C6-6A36-166A-D490DCBA557D}"/>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8;p27">
              <a:extLst>
                <a:ext uri="{FF2B5EF4-FFF2-40B4-BE49-F238E27FC236}">
                  <a16:creationId xmlns:a16="http://schemas.microsoft.com/office/drawing/2014/main" id="{2C4FEBD9-4AA0-B0D4-6B0F-F2878A1968D4}"/>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9;p27">
              <a:extLst>
                <a:ext uri="{FF2B5EF4-FFF2-40B4-BE49-F238E27FC236}">
                  <a16:creationId xmlns:a16="http://schemas.microsoft.com/office/drawing/2014/main" id="{73C09CFC-BD4B-B30E-05AF-A0223385C1D2}"/>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0;p27">
              <a:extLst>
                <a:ext uri="{FF2B5EF4-FFF2-40B4-BE49-F238E27FC236}">
                  <a16:creationId xmlns:a16="http://schemas.microsoft.com/office/drawing/2014/main" id="{2F9D570A-0281-679D-6C57-EA69758160A3}"/>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1;p27">
              <a:extLst>
                <a:ext uri="{FF2B5EF4-FFF2-40B4-BE49-F238E27FC236}">
                  <a16:creationId xmlns:a16="http://schemas.microsoft.com/office/drawing/2014/main" id="{470F1601-D6AD-809C-CAA4-3E8191CAFD23}"/>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32;p27">
              <a:extLst>
                <a:ext uri="{FF2B5EF4-FFF2-40B4-BE49-F238E27FC236}">
                  <a16:creationId xmlns:a16="http://schemas.microsoft.com/office/drawing/2014/main" id="{8D5F668C-0527-CC56-BAB0-64F46B54D9AA}"/>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33;p27">
              <a:extLst>
                <a:ext uri="{FF2B5EF4-FFF2-40B4-BE49-F238E27FC236}">
                  <a16:creationId xmlns:a16="http://schemas.microsoft.com/office/drawing/2014/main" id="{B871746F-0134-DE2A-3594-FFD852C82FC4}"/>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34;p27">
              <a:extLst>
                <a:ext uri="{FF2B5EF4-FFF2-40B4-BE49-F238E27FC236}">
                  <a16:creationId xmlns:a16="http://schemas.microsoft.com/office/drawing/2014/main" id="{F5E26240-EA87-9816-62B5-F8B04BE759B2}"/>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35;p27">
              <a:extLst>
                <a:ext uri="{FF2B5EF4-FFF2-40B4-BE49-F238E27FC236}">
                  <a16:creationId xmlns:a16="http://schemas.microsoft.com/office/drawing/2014/main" id="{E81889FC-7CE3-EBFC-9AB3-307C6D98B84E}"/>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36;p27">
              <a:extLst>
                <a:ext uri="{FF2B5EF4-FFF2-40B4-BE49-F238E27FC236}">
                  <a16:creationId xmlns:a16="http://schemas.microsoft.com/office/drawing/2014/main" id="{078AEBCD-7B66-4601-58F0-77B26D40CB6D}"/>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37;p27">
              <a:extLst>
                <a:ext uri="{FF2B5EF4-FFF2-40B4-BE49-F238E27FC236}">
                  <a16:creationId xmlns:a16="http://schemas.microsoft.com/office/drawing/2014/main" id="{440B4741-2997-0445-5F67-221941544070}"/>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38;p27">
              <a:extLst>
                <a:ext uri="{FF2B5EF4-FFF2-40B4-BE49-F238E27FC236}">
                  <a16:creationId xmlns:a16="http://schemas.microsoft.com/office/drawing/2014/main" id="{B3C907FA-422B-A579-6EF5-415D620A44D9}"/>
                </a:ext>
              </a:extLst>
            </p:cNvPr>
            <p:cNvSpPr/>
            <p:nvPr/>
          </p:nvSpPr>
          <p:spPr>
            <a:xfrm>
              <a:off x="7821850" y="4619650"/>
              <a:ext cx="359450" cy="454600"/>
            </a:xfrm>
            <a:custGeom>
              <a:avLst/>
              <a:gdLst/>
              <a:ahLst/>
              <a:cxnLst/>
              <a:rect l="l" t="t" r="r" b="b"/>
              <a:pathLst>
                <a:path w="14378" h="18184" extrusionOk="0">
                  <a:moveTo>
                    <a:pt x="304" y="1"/>
                  </a:moveTo>
                  <a:lnTo>
                    <a:pt x="0" y="426"/>
                  </a:lnTo>
                  <a:cubicBezTo>
                    <a:pt x="608" y="6110"/>
                    <a:pt x="2857" y="11642"/>
                    <a:pt x="6383" y="16111"/>
                  </a:cubicBezTo>
                  <a:cubicBezTo>
                    <a:pt x="7181" y="17147"/>
                    <a:pt x="8303" y="18184"/>
                    <a:pt x="9508" y="18184"/>
                  </a:cubicBezTo>
                  <a:cubicBezTo>
                    <a:pt x="9681" y="18184"/>
                    <a:pt x="9855" y="18162"/>
                    <a:pt x="10031" y="18117"/>
                  </a:cubicBezTo>
                  <a:cubicBezTo>
                    <a:pt x="11399" y="17813"/>
                    <a:pt x="12098" y="16202"/>
                    <a:pt x="11854" y="14773"/>
                  </a:cubicBezTo>
                  <a:cubicBezTo>
                    <a:pt x="11642" y="13405"/>
                    <a:pt x="10730" y="12250"/>
                    <a:pt x="9818" y="11186"/>
                  </a:cubicBezTo>
                  <a:cubicBezTo>
                    <a:pt x="8906" y="10123"/>
                    <a:pt x="7933" y="8968"/>
                    <a:pt x="7629" y="7630"/>
                  </a:cubicBezTo>
                  <a:cubicBezTo>
                    <a:pt x="7447" y="6931"/>
                    <a:pt x="7629" y="5928"/>
                    <a:pt x="8359" y="5806"/>
                  </a:cubicBezTo>
                  <a:cubicBezTo>
                    <a:pt x="8398" y="5801"/>
                    <a:pt x="8436" y="5799"/>
                    <a:pt x="8474" y="5799"/>
                  </a:cubicBezTo>
                  <a:cubicBezTo>
                    <a:pt x="9110" y="5799"/>
                    <a:pt x="9548" y="6492"/>
                    <a:pt x="10122" y="6779"/>
                  </a:cubicBezTo>
                  <a:cubicBezTo>
                    <a:pt x="10343" y="6895"/>
                    <a:pt x="10583" y="6946"/>
                    <a:pt x="10827" y="6946"/>
                  </a:cubicBezTo>
                  <a:cubicBezTo>
                    <a:pt x="11352" y="6946"/>
                    <a:pt x="11895" y="6707"/>
                    <a:pt x="12310" y="6354"/>
                  </a:cubicBezTo>
                  <a:cubicBezTo>
                    <a:pt x="12918" y="5806"/>
                    <a:pt x="13253" y="5107"/>
                    <a:pt x="13648" y="4378"/>
                  </a:cubicBezTo>
                  <a:cubicBezTo>
                    <a:pt x="14013" y="3618"/>
                    <a:pt x="14377" y="2736"/>
                    <a:pt x="13982" y="2007"/>
                  </a:cubicBezTo>
                  <a:cubicBezTo>
                    <a:pt x="13709" y="1521"/>
                    <a:pt x="13040" y="1247"/>
                    <a:pt x="12402" y="1217"/>
                  </a:cubicBezTo>
                  <a:cubicBezTo>
                    <a:pt x="12352" y="1214"/>
                    <a:pt x="12302" y="1213"/>
                    <a:pt x="12252" y="1213"/>
                  </a:cubicBezTo>
                  <a:cubicBezTo>
                    <a:pt x="11638" y="1213"/>
                    <a:pt x="11049" y="1380"/>
                    <a:pt x="10487" y="1521"/>
                  </a:cubicBezTo>
                  <a:cubicBezTo>
                    <a:pt x="9467" y="1757"/>
                    <a:pt x="8417" y="1874"/>
                    <a:pt x="7365" y="1874"/>
                  </a:cubicBezTo>
                  <a:cubicBezTo>
                    <a:pt x="4905" y="1874"/>
                    <a:pt x="2433" y="1236"/>
                    <a:pt x="30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39;p27">
              <a:extLst>
                <a:ext uri="{FF2B5EF4-FFF2-40B4-BE49-F238E27FC236}">
                  <a16:creationId xmlns:a16="http://schemas.microsoft.com/office/drawing/2014/main" id="{7DE1E971-AD68-FF80-02B7-0071C9045747}"/>
                </a:ext>
              </a:extLst>
            </p:cNvPr>
            <p:cNvSpPr/>
            <p:nvPr/>
          </p:nvSpPr>
          <p:spPr>
            <a:xfrm>
              <a:off x="7821075" y="4354450"/>
              <a:ext cx="130725" cy="144475"/>
            </a:xfrm>
            <a:custGeom>
              <a:avLst/>
              <a:gdLst/>
              <a:ahLst/>
              <a:cxnLst/>
              <a:rect l="l" t="t" r="r" b="b"/>
              <a:pathLst>
                <a:path w="5229" h="5779" extrusionOk="0">
                  <a:moveTo>
                    <a:pt x="1976" y="1"/>
                  </a:moveTo>
                  <a:cubicBezTo>
                    <a:pt x="1186" y="366"/>
                    <a:pt x="639" y="1125"/>
                    <a:pt x="365" y="1916"/>
                  </a:cubicBezTo>
                  <a:cubicBezTo>
                    <a:pt x="92" y="2706"/>
                    <a:pt x="62" y="3587"/>
                    <a:pt x="31" y="4408"/>
                  </a:cubicBezTo>
                  <a:cubicBezTo>
                    <a:pt x="1" y="4955"/>
                    <a:pt x="62" y="5594"/>
                    <a:pt x="578" y="5746"/>
                  </a:cubicBezTo>
                  <a:cubicBezTo>
                    <a:pt x="641" y="5768"/>
                    <a:pt x="703" y="5778"/>
                    <a:pt x="766" y="5778"/>
                  </a:cubicBezTo>
                  <a:cubicBezTo>
                    <a:pt x="1037" y="5778"/>
                    <a:pt x="1304" y="5590"/>
                    <a:pt x="1551" y="5442"/>
                  </a:cubicBezTo>
                  <a:cubicBezTo>
                    <a:pt x="2615" y="4712"/>
                    <a:pt x="3709" y="4013"/>
                    <a:pt x="4773" y="3284"/>
                  </a:cubicBezTo>
                  <a:cubicBezTo>
                    <a:pt x="5016" y="3132"/>
                    <a:pt x="5229" y="2949"/>
                    <a:pt x="5229" y="2676"/>
                  </a:cubicBezTo>
                  <a:cubicBezTo>
                    <a:pt x="5229" y="2493"/>
                    <a:pt x="5138" y="2341"/>
                    <a:pt x="4986" y="2220"/>
                  </a:cubicBezTo>
                  <a:cubicBezTo>
                    <a:pt x="4226" y="1369"/>
                    <a:pt x="3253" y="700"/>
                    <a:pt x="2280" y="153"/>
                  </a:cubicBezTo>
                  <a:lnTo>
                    <a:pt x="1976"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40;p27">
              <a:extLst>
                <a:ext uri="{FF2B5EF4-FFF2-40B4-BE49-F238E27FC236}">
                  <a16:creationId xmlns:a16="http://schemas.microsoft.com/office/drawing/2014/main" id="{6B349E03-B06D-F0F4-9F54-EF4F8AB1F6EF}"/>
                </a:ext>
              </a:extLst>
            </p:cNvPr>
            <p:cNvSpPr/>
            <p:nvPr/>
          </p:nvSpPr>
          <p:spPr>
            <a:xfrm>
              <a:off x="7963175" y="4194425"/>
              <a:ext cx="230275" cy="88625"/>
            </a:xfrm>
            <a:custGeom>
              <a:avLst/>
              <a:gdLst/>
              <a:ahLst/>
              <a:cxnLst/>
              <a:rect l="l" t="t" r="r" b="b"/>
              <a:pathLst>
                <a:path w="9211" h="3545" extrusionOk="0">
                  <a:moveTo>
                    <a:pt x="7294" y="1"/>
                  </a:moveTo>
                  <a:cubicBezTo>
                    <a:pt x="6136" y="1"/>
                    <a:pt x="5041" y="448"/>
                    <a:pt x="3922" y="748"/>
                  </a:cubicBezTo>
                  <a:cubicBezTo>
                    <a:pt x="3334" y="906"/>
                    <a:pt x="2712" y="1023"/>
                    <a:pt x="2111" y="1023"/>
                  </a:cubicBezTo>
                  <a:cubicBezTo>
                    <a:pt x="1438" y="1023"/>
                    <a:pt x="790" y="876"/>
                    <a:pt x="244" y="475"/>
                  </a:cubicBezTo>
                  <a:lnTo>
                    <a:pt x="122" y="1022"/>
                  </a:lnTo>
                  <a:cubicBezTo>
                    <a:pt x="1" y="1842"/>
                    <a:pt x="548" y="2633"/>
                    <a:pt x="1277" y="3058"/>
                  </a:cubicBezTo>
                  <a:cubicBezTo>
                    <a:pt x="1976" y="3484"/>
                    <a:pt x="2858" y="3545"/>
                    <a:pt x="3709" y="3545"/>
                  </a:cubicBezTo>
                  <a:cubicBezTo>
                    <a:pt x="5168" y="3514"/>
                    <a:pt x="6688" y="3180"/>
                    <a:pt x="8025" y="2542"/>
                  </a:cubicBezTo>
                  <a:cubicBezTo>
                    <a:pt x="8603" y="2298"/>
                    <a:pt x="9211" y="1842"/>
                    <a:pt x="9180" y="1204"/>
                  </a:cubicBezTo>
                  <a:cubicBezTo>
                    <a:pt x="9180" y="535"/>
                    <a:pt x="8360" y="110"/>
                    <a:pt x="7691" y="19"/>
                  </a:cubicBezTo>
                  <a:cubicBezTo>
                    <a:pt x="7558" y="6"/>
                    <a:pt x="7425" y="1"/>
                    <a:pt x="72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41;p27">
              <a:extLst>
                <a:ext uri="{FF2B5EF4-FFF2-40B4-BE49-F238E27FC236}">
                  <a16:creationId xmlns:a16="http://schemas.microsoft.com/office/drawing/2014/main" id="{7FD6C89E-1EF6-676B-4188-703A5017C2A4}"/>
                </a:ext>
              </a:extLst>
            </p:cNvPr>
            <p:cNvSpPr/>
            <p:nvPr/>
          </p:nvSpPr>
          <p:spPr>
            <a:xfrm>
              <a:off x="8211675" y="3917275"/>
              <a:ext cx="167950" cy="253750"/>
            </a:xfrm>
            <a:custGeom>
              <a:avLst/>
              <a:gdLst/>
              <a:ahLst/>
              <a:cxnLst/>
              <a:rect l="l" t="t" r="r" b="b"/>
              <a:pathLst>
                <a:path w="6718" h="10150" extrusionOk="0">
                  <a:moveTo>
                    <a:pt x="2097" y="0"/>
                  </a:moveTo>
                  <a:cubicBezTo>
                    <a:pt x="1472" y="0"/>
                    <a:pt x="852" y="406"/>
                    <a:pt x="517" y="922"/>
                  </a:cubicBezTo>
                  <a:cubicBezTo>
                    <a:pt x="152" y="1591"/>
                    <a:pt x="31" y="2351"/>
                    <a:pt x="31" y="3111"/>
                  </a:cubicBezTo>
                  <a:cubicBezTo>
                    <a:pt x="0" y="4387"/>
                    <a:pt x="91" y="5694"/>
                    <a:pt x="547" y="6910"/>
                  </a:cubicBezTo>
                  <a:cubicBezTo>
                    <a:pt x="1003" y="8126"/>
                    <a:pt x="1885" y="9190"/>
                    <a:pt x="3040" y="9737"/>
                  </a:cubicBezTo>
                  <a:cubicBezTo>
                    <a:pt x="3563" y="10006"/>
                    <a:pt x="4166" y="10150"/>
                    <a:pt x="4769" y="10150"/>
                  </a:cubicBezTo>
                  <a:cubicBezTo>
                    <a:pt x="5459" y="10150"/>
                    <a:pt x="6149" y="9961"/>
                    <a:pt x="6718" y="9555"/>
                  </a:cubicBezTo>
                  <a:cubicBezTo>
                    <a:pt x="5015" y="8977"/>
                    <a:pt x="3982" y="7214"/>
                    <a:pt x="3556" y="5451"/>
                  </a:cubicBezTo>
                  <a:cubicBezTo>
                    <a:pt x="3192" y="3719"/>
                    <a:pt x="3252" y="1895"/>
                    <a:pt x="2949" y="102"/>
                  </a:cubicBezTo>
                  <a:lnTo>
                    <a:pt x="2432" y="41"/>
                  </a:lnTo>
                  <a:cubicBezTo>
                    <a:pt x="2321" y="13"/>
                    <a:pt x="2209" y="0"/>
                    <a:pt x="209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42;p27">
              <a:extLst>
                <a:ext uri="{FF2B5EF4-FFF2-40B4-BE49-F238E27FC236}">
                  <a16:creationId xmlns:a16="http://schemas.microsoft.com/office/drawing/2014/main" id="{CC93AAFD-753E-CC47-F26E-7E3BCFC3CBDD}"/>
                </a:ext>
              </a:extLst>
            </p:cNvPr>
            <p:cNvSpPr/>
            <p:nvPr/>
          </p:nvSpPr>
          <p:spPr>
            <a:xfrm>
              <a:off x="8419125" y="3915850"/>
              <a:ext cx="109450" cy="177225"/>
            </a:xfrm>
            <a:custGeom>
              <a:avLst/>
              <a:gdLst/>
              <a:ahLst/>
              <a:cxnLst/>
              <a:rect l="l" t="t" r="r" b="b"/>
              <a:pathLst>
                <a:path w="4378" h="7089" extrusionOk="0">
                  <a:moveTo>
                    <a:pt x="990" y="0"/>
                  </a:moveTo>
                  <a:cubicBezTo>
                    <a:pt x="605" y="0"/>
                    <a:pt x="213" y="190"/>
                    <a:pt x="91" y="554"/>
                  </a:cubicBezTo>
                  <a:cubicBezTo>
                    <a:pt x="0" y="797"/>
                    <a:pt x="61" y="1070"/>
                    <a:pt x="122" y="1283"/>
                  </a:cubicBezTo>
                  <a:cubicBezTo>
                    <a:pt x="517" y="3107"/>
                    <a:pt x="851" y="4900"/>
                    <a:pt x="1216" y="6724"/>
                  </a:cubicBezTo>
                  <a:lnTo>
                    <a:pt x="821" y="7089"/>
                  </a:lnTo>
                  <a:cubicBezTo>
                    <a:pt x="1642" y="6846"/>
                    <a:pt x="2493" y="6542"/>
                    <a:pt x="3161" y="5964"/>
                  </a:cubicBezTo>
                  <a:cubicBezTo>
                    <a:pt x="3860" y="5447"/>
                    <a:pt x="4377" y="4627"/>
                    <a:pt x="4377" y="3776"/>
                  </a:cubicBezTo>
                  <a:cubicBezTo>
                    <a:pt x="4377" y="2560"/>
                    <a:pt x="3404" y="1587"/>
                    <a:pt x="2493" y="797"/>
                  </a:cubicBezTo>
                  <a:cubicBezTo>
                    <a:pt x="2128" y="493"/>
                    <a:pt x="1763" y="159"/>
                    <a:pt x="1277" y="37"/>
                  </a:cubicBezTo>
                  <a:cubicBezTo>
                    <a:pt x="1185" y="12"/>
                    <a:pt x="1088" y="0"/>
                    <a:pt x="99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43;p27">
              <a:extLst>
                <a:ext uri="{FF2B5EF4-FFF2-40B4-BE49-F238E27FC236}">
                  <a16:creationId xmlns:a16="http://schemas.microsoft.com/office/drawing/2014/main" id="{1AC836B4-0B31-26EC-B6A0-7145665C2B22}"/>
                </a:ext>
              </a:extLst>
            </p:cNvPr>
            <p:cNvSpPr/>
            <p:nvPr/>
          </p:nvSpPr>
          <p:spPr>
            <a:xfrm>
              <a:off x="8387200" y="3780750"/>
              <a:ext cx="463550" cy="287250"/>
            </a:xfrm>
            <a:custGeom>
              <a:avLst/>
              <a:gdLst/>
              <a:ahLst/>
              <a:cxnLst/>
              <a:rect l="l" t="t" r="r" b="b"/>
              <a:pathLst>
                <a:path w="18542" h="11490" extrusionOk="0">
                  <a:moveTo>
                    <a:pt x="3876" y="0"/>
                  </a:moveTo>
                  <a:cubicBezTo>
                    <a:pt x="2501" y="0"/>
                    <a:pt x="1125" y="395"/>
                    <a:pt x="1" y="1186"/>
                  </a:cubicBezTo>
                  <a:cubicBezTo>
                    <a:pt x="384" y="1143"/>
                    <a:pt x="770" y="1122"/>
                    <a:pt x="1156" y="1122"/>
                  </a:cubicBezTo>
                  <a:cubicBezTo>
                    <a:pt x="3523" y="1122"/>
                    <a:pt x="5892" y="1915"/>
                    <a:pt x="7721" y="3404"/>
                  </a:cubicBezTo>
                  <a:cubicBezTo>
                    <a:pt x="9879" y="5107"/>
                    <a:pt x="11277" y="7690"/>
                    <a:pt x="11612" y="10426"/>
                  </a:cubicBezTo>
                  <a:lnTo>
                    <a:pt x="11764" y="10760"/>
                  </a:lnTo>
                  <a:cubicBezTo>
                    <a:pt x="12276" y="10719"/>
                    <a:pt x="12791" y="10698"/>
                    <a:pt x="13305" y="10698"/>
                  </a:cubicBezTo>
                  <a:cubicBezTo>
                    <a:pt x="15076" y="10698"/>
                    <a:pt x="16846" y="10948"/>
                    <a:pt x="18542" y="11490"/>
                  </a:cubicBezTo>
                  <a:cubicBezTo>
                    <a:pt x="18451" y="10183"/>
                    <a:pt x="17235" y="9392"/>
                    <a:pt x="16019" y="9028"/>
                  </a:cubicBezTo>
                  <a:cubicBezTo>
                    <a:pt x="14864" y="8632"/>
                    <a:pt x="13527" y="8450"/>
                    <a:pt x="12524" y="7690"/>
                  </a:cubicBezTo>
                  <a:cubicBezTo>
                    <a:pt x="11672" y="6961"/>
                    <a:pt x="11217" y="5866"/>
                    <a:pt x="10669" y="4833"/>
                  </a:cubicBezTo>
                  <a:cubicBezTo>
                    <a:pt x="9940" y="3435"/>
                    <a:pt x="9028" y="2097"/>
                    <a:pt x="7751" y="1186"/>
                  </a:cubicBezTo>
                  <a:cubicBezTo>
                    <a:pt x="6627" y="395"/>
                    <a:pt x="5251" y="0"/>
                    <a:pt x="387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44;p27">
              <a:extLst>
                <a:ext uri="{FF2B5EF4-FFF2-40B4-BE49-F238E27FC236}">
                  <a16:creationId xmlns:a16="http://schemas.microsoft.com/office/drawing/2014/main" id="{CCAE2BEA-4749-0EFB-6752-8C87797D6F26}"/>
                </a:ext>
              </a:extLst>
            </p:cNvPr>
            <p:cNvSpPr/>
            <p:nvPr/>
          </p:nvSpPr>
          <p:spPr>
            <a:xfrm>
              <a:off x="8643275" y="3556650"/>
              <a:ext cx="229525" cy="175900"/>
            </a:xfrm>
            <a:custGeom>
              <a:avLst/>
              <a:gdLst/>
              <a:ahLst/>
              <a:cxnLst/>
              <a:rect l="l" t="t" r="r" b="b"/>
              <a:pathLst>
                <a:path w="9181" h="7036" extrusionOk="0">
                  <a:moveTo>
                    <a:pt x="4909" y="1"/>
                  </a:moveTo>
                  <a:cubicBezTo>
                    <a:pt x="3479" y="1"/>
                    <a:pt x="2041" y="564"/>
                    <a:pt x="1004" y="1578"/>
                  </a:cubicBezTo>
                  <a:cubicBezTo>
                    <a:pt x="457" y="2095"/>
                    <a:pt x="1" y="2824"/>
                    <a:pt x="31" y="3584"/>
                  </a:cubicBezTo>
                  <a:cubicBezTo>
                    <a:pt x="122" y="4496"/>
                    <a:pt x="913" y="5225"/>
                    <a:pt x="1673" y="5681"/>
                  </a:cubicBezTo>
                  <a:cubicBezTo>
                    <a:pt x="3172" y="6534"/>
                    <a:pt x="4869" y="7036"/>
                    <a:pt x="6577" y="7036"/>
                  </a:cubicBezTo>
                  <a:cubicBezTo>
                    <a:pt x="6877" y="7036"/>
                    <a:pt x="7178" y="7020"/>
                    <a:pt x="7478" y="6988"/>
                  </a:cubicBezTo>
                  <a:cubicBezTo>
                    <a:pt x="7934" y="6958"/>
                    <a:pt x="8451" y="6897"/>
                    <a:pt x="8755" y="6532"/>
                  </a:cubicBezTo>
                  <a:cubicBezTo>
                    <a:pt x="9180" y="6077"/>
                    <a:pt x="9089" y="5438"/>
                    <a:pt x="8968" y="4830"/>
                  </a:cubicBezTo>
                  <a:cubicBezTo>
                    <a:pt x="8633" y="3311"/>
                    <a:pt x="8056" y="1882"/>
                    <a:pt x="7235" y="575"/>
                  </a:cubicBezTo>
                  <a:lnTo>
                    <a:pt x="6384" y="210"/>
                  </a:lnTo>
                  <a:cubicBezTo>
                    <a:pt x="5905" y="69"/>
                    <a:pt x="5408" y="1"/>
                    <a:pt x="490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45;p27">
              <a:extLst>
                <a:ext uri="{FF2B5EF4-FFF2-40B4-BE49-F238E27FC236}">
                  <a16:creationId xmlns:a16="http://schemas.microsoft.com/office/drawing/2014/main" id="{E5B7461F-F5A3-AF20-9E62-CEAE9A51DC3A}"/>
                </a:ext>
              </a:extLst>
            </p:cNvPr>
            <p:cNvSpPr/>
            <p:nvPr/>
          </p:nvSpPr>
          <p:spPr>
            <a:xfrm>
              <a:off x="8435825" y="3584250"/>
              <a:ext cx="91225" cy="88575"/>
            </a:xfrm>
            <a:custGeom>
              <a:avLst/>
              <a:gdLst/>
              <a:ahLst/>
              <a:cxnLst/>
              <a:rect l="l" t="t" r="r" b="b"/>
              <a:pathLst>
                <a:path w="3649" h="3543" extrusionOk="0">
                  <a:moveTo>
                    <a:pt x="1657" y="0"/>
                  </a:moveTo>
                  <a:cubicBezTo>
                    <a:pt x="1490" y="0"/>
                    <a:pt x="1323" y="13"/>
                    <a:pt x="1156" y="48"/>
                  </a:cubicBezTo>
                  <a:cubicBezTo>
                    <a:pt x="761" y="109"/>
                    <a:pt x="366" y="352"/>
                    <a:pt x="183" y="717"/>
                  </a:cubicBezTo>
                  <a:cubicBezTo>
                    <a:pt x="1" y="1143"/>
                    <a:pt x="92" y="1690"/>
                    <a:pt x="366" y="2055"/>
                  </a:cubicBezTo>
                  <a:cubicBezTo>
                    <a:pt x="670" y="2450"/>
                    <a:pt x="1065" y="2754"/>
                    <a:pt x="1429" y="2997"/>
                  </a:cubicBezTo>
                  <a:cubicBezTo>
                    <a:pt x="1775" y="3277"/>
                    <a:pt x="2242" y="3542"/>
                    <a:pt x="2658" y="3542"/>
                  </a:cubicBezTo>
                  <a:cubicBezTo>
                    <a:pt x="2829" y="3542"/>
                    <a:pt x="2990" y="3498"/>
                    <a:pt x="3132" y="3392"/>
                  </a:cubicBezTo>
                  <a:cubicBezTo>
                    <a:pt x="3436" y="3149"/>
                    <a:pt x="3527" y="2693"/>
                    <a:pt x="3557" y="2298"/>
                  </a:cubicBezTo>
                  <a:cubicBezTo>
                    <a:pt x="3648" y="1538"/>
                    <a:pt x="3648" y="626"/>
                    <a:pt x="2949" y="231"/>
                  </a:cubicBezTo>
                  <a:lnTo>
                    <a:pt x="2433" y="48"/>
                  </a:lnTo>
                  <a:cubicBezTo>
                    <a:pt x="2174" y="30"/>
                    <a:pt x="1915" y="0"/>
                    <a:pt x="16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46;p27">
              <a:extLst>
                <a:ext uri="{FF2B5EF4-FFF2-40B4-BE49-F238E27FC236}">
                  <a16:creationId xmlns:a16="http://schemas.microsoft.com/office/drawing/2014/main" id="{975263F9-E04D-791F-71E4-BCDB77F973AB}"/>
                </a:ext>
              </a:extLst>
            </p:cNvPr>
            <p:cNvSpPr/>
            <p:nvPr/>
          </p:nvSpPr>
          <p:spPr>
            <a:xfrm>
              <a:off x="7997375" y="4144950"/>
              <a:ext cx="845775" cy="426100"/>
            </a:xfrm>
            <a:custGeom>
              <a:avLst/>
              <a:gdLst/>
              <a:ahLst/>
              <a:cxnLst/>
              <a:rect l="l" t="t" r="r" b="b"/>
              <a:pathLst>
                <a:path w="33831" h="17044" extrusionOk="0">
                  <a:moveTo>
                    <a:pt x="28132" y="1"/>
                  </a:moveTo>
                  <a:cubicBezTo>
                    <a:pt x="26119" y="1"/>
                    <a:pt x="24037" y="916"/>
                    <a:pt x="22311" y="2089"/>
                  </a:cubicBezTo>
                  <a:cubicBezTo>
                    <a:pt x="18967" y="4369"/>
                    <a:pt x="16323" y="7530"/>
                    <a:pt x="13223" y="10174"/>
                  </a:cubicBezTo>
                  <a:cubicBezTo>
                    <a:pt x="10242" y="12797"/>
                    <a:pt x="6589" y="15040"/>
                    <a:pt x="2637" y="15040"/>
                  </a:cubicBezTo>
                  <a:cubicBezTo>
                    <a:pt x="2558" y="15040"/>
                    <a:pt x="2480" y="15039"/>
                    <a:pt x="2402" y="15037"/>
                  </a:cubicBezTo>
                  <a:cubicBezTo>
                    <a:pt x="2242" y="15037"/>
                    <a:pt x="2079" y="15034"/>
                    <a:pt x="1916" y="15034"/>
                  </a:cubicBezTo>
                  <a:cubicBezTo>
                    <a:pt x="1427" y="15034"/>
                    <a:pt x="943" y="15068"/>
                    <a:pt x="578" y="15341"/>
                  </a:cubicBezTo>
                  <a:cubicBezTo>
                    <a:pt x="61" y="15676"/>
                    <a:pt x="1" y="16679"/>
                    <a:pt x="578" y="16861"/>
                  </a:cubicBezTo>
                  <a:lnTo>
                    <a:pt x="1064" y="17044"/>
                  </a:lnTo>
                  <a:cubicBezTo>
                    <a:pt x="4013" y="16892"/>
                    <a:pt x="6931" y="16800"/>
                    <a:pt x="9818" y="16223"/>
                  </a:cubicBezTo>
                  <a:cubicBezTo>
                    <a:pt x="12676" y="15645"/>
                    <a:pt x="15502" y="14612"/>
                    <a:pt x="17843" y="12849"/>
                  </a:cubicBezTo>
                  <a:cubicBezTo>
                    <a:pt x="19393" y="11664"/>
                    <a:pt x="20670" y="10174"/>
                    <a:pt x="22281" y="9080"/>
                  </a:cubicBezTo>
                  <a:cubicBezTo>
                    <a:pt x="23513" y="8227"/>
                    <a:pt x="25023" y="7577"/>
                    <a:pt x="26507" y="7577"/>
                  </a:cubicBezTo>
                  <a:cubicBezTo>
                    <a:pt x="26926" y="7577"/>
                    <a:pt x="27343" y="7629"/>
                    <a:pt x="27752" y="7742"/>
                  </a:cubicBezTo>
                  <a:cubicBezTo>
                    <a:pt x="28918" y="8087"/>
                    <a:pt x="29991" y="8893"/>
                    <a:pt x="31153" y="8893"/>
                  </a:cubicBezTo>
                  <a:cubicBezTo>
                    <a:pt x="31324" y="8893"/>
                    <a:pt x="31497" y="8876"/>
                    <a:pt x="31673" y="8837"/>
                  </a:cubicBezTo>
                  <a:cubicBezTo>
                    <a:pt x="32949" y="8594"/>
                    <a:pt x="33679" y="7135"/>
                    <a:pt x="33740" y="5797"/>
                  </a:cubicBezTo>
                  <a:cubicBezTo>
                    <a:pt x="33831" y="3487"/>
                    <a:pt x="32433" y="1238"/>
                    <a:pt x="30335" y="417"/>
                  </a:cubicBezTo>
                  <a:cubicBezTo>
                    <a:pt x="29625" y="128"/>
                    <a:pt x="28883" y="1"/>
                    <a:pt x="2813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47;p27">
              <a:extLst>
                <a:ext uri="{FF2B5EF4-FFF2-40B4-BE49-F238E27FC236}">
                  <a16:creationId xmlns:a16="http://schemas.microsoft.com/office/drawing/2014/main" id="{EFDACC34-2780-C923-E67D-0645D79777DC}"/>
                </a:ext>
              </a:extLst>
            </p:cNvPr>
            <p:cNvSpPr/>
            <p:nvPr/>
          </p:nvSpPr>
          <p:spPr>
            <a:xfrm>
              <a:off x="8257250" y="4582725"/>
              <a:ext cx="266000" cy="261875"/>
            </a:xfrm>
            <a:custGeom>
              <a:avLst/>
              <a:gdLst/>
              <a:ahLst/>
              <a:cxnLst/>
              <a:rect l="l" t="t" r="r" b="b"/>
              <a:pathLst>
                <a:path w="10640" h="10475" extrusionOk="0">
                  <a:moveTo>
                    <a:pt x="7398" y="1"/>
                  </a:moveTo>
                  <a:cubicBezTo>
                    <a:pt x="6567" y="1"/>
                    <a:pt x="5736" y="439"/>
                    <a:pt x="5320" y="1174"/>
                  </a:cubicBezTo>
                  <a:cubicBezTo>
                    <a:pt x="4712" y="2207"/>
                    <a:pt x="4925" y="3545"/>
                    <a:pt x="4621" y="4700"/>
                  </a:cubicBezTo>
                  <a:cubicBezTo>
                    <a:pt x="4165" y="6584"/>
                    <a:pt x="2463" y="7831"/>
                    <a:pt x="791" y="8742"/>
                  </a:cubicBezTo>
                  <a:cubicBezTo>
                    <a:pt x="548" y="8864"/>
                    <a:pt x="366" y="8955"/>
                    <a:pt x="214" y="9168"/>
                  </a:cubicBezTo>
                  <a:cubicBezTo>
                    <a:pt x="62" y="9350"/>
                    <a:pt x="1" y="9624"/>
                    <a:pt x="153" y="9837"/>
                  </a:cubicBezTo>
                  <a:cubicBezTo>
                    <a:pt x="214" y="9989"/>
                    <a:pt x="396" y="10080"/>
                    <a:pt x="548" y="10141"/>
                  </a:cubicBezTo>
                  <a:cubicBezTo>
                    <a:pt x="1138" y="10381"/>
                    <a:pt x="1756" y="10474"/>
                    <a:pt x="2384" y="10474"/>
                  </a:cubicBezTo>
                  <a:cubicBezTo>
                    <a:pt x="3342" y="10474"/>
                    <a:pt x="4323" y="10258"/>
                    <a:pt x="5259" y="10019"/>
                  </a:cubicBezTo>
                  <a:cubicBezTo>
                    <a:pt x="6688" y="9685"/>
                    <a:pt x="8117" y="9259"/>
                    <a:pt x="9120" y="8286"/>
                  </a:cubicBezTo>
                  <a:cubicBezTo>
                    <a:pt x="9879" y="7527"/>
                    <a:pt x="10335" y="6463"/>
                    <a:pt x="10487" y="5368"/>
                  </a:cubicBezTo>
                  <a:cubicBezTo>
                    <a:pt x="10639" y="4305"/>
                    <a:pt x="10487" y="3150"/>
                    <a:pt x="10214" y="2116"/>
                  </a:cubicBezTo>
                  <a:cubicBezTo>
                    <a:pt x="10031" y="1721"/>
                    <a:pt x="9910" y="1265"/>
                    <a:pt x="9636" y="840"/>
                  </a:cubicBezTo>
                  <a:cubicBezTo>
                    <a:pt x="9363" y="444"/>
                    <a:pt x="8968" y="110"/>
                    <a:pt x="8512" y="80"/>
                  </a:cubicBezTo>
                  <a:lnTo>
                    <a:pt x="7995" y="80"/>
                  </a:lnTo>
                  <a:cubicBezTo>
                    <a:pt x="7800" y="26"/>
                    <a:pt x="7599" y="1"/>
                    <a:pt x="739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48;p27">
              <a:extLst>
                <a:ext uri="{FF2B5EF4-FFF2-40B4-BE49-F238E27FC236}">
                  <a16:creationId xmlns:a16="http://schemas.microsoft.com/office/drawing/2014/main" id="{39F2CF8F-3FF3-9A34-0BDD-3F76BD218A58}"/>
                </a:ext>
              </a:extLst>
            </p:cNvPr>
            <p:cNvSpPr/>
            <p:nvPr/>
          </p:nvSpPr>
          <p:spPr>
            <a:xfrm>
              <a:off x="8601500" y="4472825"/>
              <a:ext cx="229500" cy="180475"/>
            </a:xfrm>
            <a:custGeom>
              <a:avLst/>
              <a:gdLst/>
              <a:ahLst/>
              <a:cxnLst/>
              <a:rect l="l" t="t" r="r" b="b"/>
              <a:pathLst>
                <a:path w="9180" h="7219" extrusionOk="0">
                  <a:moveTo>
                    <a:pt x="2962" y="1"/>
                  </a:moveTo>
                  <a:cubicBezTo>
                    <a:pt x="2597" y="1"/>
                    <a:pt x="2266" y="81"/>
                    <a:pt x="1793" y="281"/>
                  </a:cubicBezTo>
                  <a:cubicBezTo>
                    <a:pt x="1003" y="646"/>
                    <a:pt x="304" y="1345"/>
                    <a:pt x="152" y="2226"/>
                  </a:cubicBezTo>
                  <a:cubicBezTo>
                    <a:pt x="0" y="3138"/>
                    <a:pt x="517" y="4050"/>
                    <a:pt x="1064" y="4780"/>
                  </a:cubicBezTo>
                  <a:cubicBezTo>
                    <a:pt x="2387" y="6327"/>
                    <a:pt x="4407" y="7219"/>
                    <a:pt x="6417" y="7219"/>
                  </a:cubicBezTo>
                  <a:cubicBezTo>
                    <a:pt x="6854" y="7219"/>
                    <a:pt x="7291" y="7177"/>
                    <a:pt x="7721" y="7090"/>
                  </a:cubicBezTo>
                  <a:cubicBezTo>
                    <a:pt x="8116" y="7029"/>
                    <a:pt x="8450" y="6907"/>
                    <a:pt x="8724" y="6634"/>
                  </a:cubicBezTo>
                  <a:cubicBezTo>
                    <a:pt x="9180" y="6147"/>
                    <a:pt x="9088" y="5388"/>
                    <a:pt x="8876" y="4749"/>
                  </a:cubicBezTo>
                  <a:cubicBezTo>
                    <a:pt x="8177" y="2470"/>
                    <a:pt x="6170" y="646"/>
                    <a:pt x="3800" y="99"/>
                  </a:cubicBezTo>
                  <a:cubicBezTo>
                    <a:pt x="3469" y="37"/>
                    <a:pt x="3208" y="1"/>
                    <a:pt x="2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49;p27">
              <a:extLst>
                <a:ext uri="{FF2B5EF4-FFF2-40B4-BE49-F238E27FC236}">
                  <a16:creationId xmlns:a16="http://schemas.microsoft.com/office/drawing/2014/main" id="{29CAC0B1-20FF-5ACC-CADE-1C2A7CDA6A87}"/>
                </a:ext>
              </a:extLst>
            </p:cNvPr>
            <p:cNvSpPr/>
            <p:nvPr/>
          </p:nvSpPr>
          <p:spPr>
            <a:xfrm>
              <a:off x="8694950" y="4474525"/>
              <a:ext cx="3075" cy="775"/>
            </a:xfrm>
            <a:custGeom>
              <a:avLst/>
              <a:gdLst/>
              <a:ahLst/>
              <a:cxnLst/>
              <a:rect l="l" t="t" r="r" b="b"/>
              <a:pathLst>
                <a:path w="123" h="31" extrusionOk="0">
                  <a:moveTo>
                    <a:pt x="1" y="0"/>
                  </a:moveTo>
                  <a:lnTo>
                    <a:pt x="40" y="10"/>
                  </a:lnTo>
                  <a:lnTo>
                    <a:pt x="40" y="10"/>
                  </a:lnTo>
                  <a:cubicBezTo>
                    <a:pt x="28" y="0"/>
                    <a:pt x="22" y="0"/>
                    <a:pt x="1" y="0"/>
                  </a:cubicBezTo>
                  <a:close/>
                  <a:moveTo>
                    <a:pt x="40" y="10"/>
                  </a:moveTo>
                  <a:cubicBezTo>
                    <a:pt x="45" y="15"/>
                    <a:pt x="52" y="21"/>
                    <a:pt x="62" y="31"/>
                  </a:cubicBezTo>
                  <a:lnTo>
                    <a:pt x="122" y="31"/>
                  </a:lnTo>
                  <a:lnTo>
                    <a:pt x="40"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50;p27">
              <a:extLst>
                <a:ext uri="{FF2B5EF4-FFF2-40B4-BE49-F238E27FC236}">
                  <a16:creationId xmlns:a16="http://schemas.microsoft.com/office/drawing/2014/main" id="{F43E0E9D-CFA6-A305-43DB-88459546E44F}"/>
                </a:ext>
              </a:extLst>
            </p:cNvPr>
            <p:cNvSpPr/>
            <p:nvPr/>
          </p:nvSpPr>
          <p:spPr>
            <a:xfrm>
              <a:off x="8048300" y="4345350"/>
              <a:ext cx="243950" cy="81975"/>
            </a:xfrm>
            <a:custGeom>
              <a:avLst/>
              <a:gdLst/>
              <a:ahLst/>
              <a:cxnLst/>
              <a:rect l="l" t="t" r="r" b="b"/>
              <a:pathLst>
                <a:path w="9758" h="3279" extrusionOk="0">
                  <a:moveTo>
                    <a:pt x="9757" y="0"/>
                  </a:moveTo>
                  <a:cubicBezTo>
                    <a:pt x="6626" y="1277"/>
                    <a:pt x="3344" y="2128"/>
                    <a:pt x="0" y="2584"/>
                  </a:cubicBezTo>
                  <a:cubicBezTo>
                    <a:pt x="891" y="3039"/>
                    <a:pt x="1993" y="3279"/>
                    <a:pt x="3152" y="3279"/>
                  </a:cubicBezTo>
                  <a:cubicBezTo>
                    <a:pt x="5551" y="3279"/>
                    <a:pt x="8200" y="2254"/>
                    <a:pt x="97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51;p27">
              <a:extLst>
                <a:ext uri="{FF2B5EF4-FFF2-40B4-BE49-F238E27FC236}">
                  <a16:creationId xmlns:a16="http://schemas.microsoft.com/office/drawing/2014/main" id="{03F29B86-2D83-9869-4D81-43473E512D1A}"/>
                </a:ext>
              </a:extLst>
            </p:cNvPr>
            <p:cNvSpPr/>
            <p:nvPr/>
          </p:nvSpPr>
          <p:spPr>
            <a:xfrm>
              <a:off x="8086275" y="3799750"/>
              <a:ext cx="155800" cy="169475"/>
            </a:xfrm>
            <a:custGeom>
              <a:avLst/>
              <a:gdLst/>
              <a:ahLst/>
              <a:cxnLst/>
              <a:rect l="l" t="t" r="r" b="b"/>
              <a:pathLst>
                <a:path w="6232" h="6779" extrusionOk="0">
                  <a:moveTo>
                    <a:pt x="4743" y="0"/>
                  </a:moveTo>
                  <a:cubicBezTo>
                    <a:pt x="4256" y="0"/>
                    <a:pt x="3740" y="91"/>
                    <a:pt x="3284" y="243"/>
                  </a:cubicBezTo>
                  <a:cubicBezTo>
                    <a:pt x="2037" y="669"/>
                    <a:pt x="973" y="1641"/>
                    <a:pt x="487" y="2888"/>
                  </a:cubicBezTo>
                  <a:cubicBezTo>
                    <a:pt x="1" y="4164"/>
                    <a:pt x="62" y="5593"/>
                    <a:pt x="700" y="6778"/>
                  </a:cubicBezTo>
                  <a:cubicBezTo>
                    <a:pt x="1217" y="5076"/>
                    <a:pt x="2129" y="3496"/>
                    <a:pt x="3436" y="2432"/>
                  </a:cubicBezTo>
                  <a:cubicBezTo>
                    <a:pt x="3679" y="2249"/>
                    <a:pt x="3891" y="2097"/>
                    <a:pt x="4165" y="2097"/>
                  </a:cubicBezTo>
                  <a:cubicBezTo>
                    <a:pt x="4439" y="2097"/>
                    <a:pt x="4743" y="2280"/>
                    <a:pt x="4743" y="2553"/>
                  </a:cubicBezTo>
                  <a:cubicBezTo>
                    <a:pt x="4743" y="2796"/>
                    <a:pt x="4560" y="3131"/>
                    <a:pt x="4773" y="3252"/>
                  </a:cubicBezTo>
                  <a:cubicBezTo>
                    <a:pt x="4801" y="3264"/>
                    <a:pt x="4830" y="3269"/>
                    <a:pt x="4858" y="3269"/>
                  </a:cubicBezTo>
                  <a:cubicBezTo>
                    <a:pt x="4981" y="3269"/>
                    <a:pt x="5100" y="3174"/>
                    <a:pt x="5198" y="3100"/>
                  </a:cubicBezTo>
                  <a:cubicBezTo>
                    <a:pt x="5502" y="2796"/>
                    <a:pt x="5806" y="2492"/>
                    <a:pt x="5958" y="2097"/>
                  </a:cubicBezTo>
                  <a:cubicBezTo>
                    <a:pt x="6141" y="1733"/>
                    <a:pt x="6232" y="1277"/>
                    <a:pt x="6019" y="881"/>
                  </a:cubicBezTo>
                  <a:cubicBezTo>
                    <a:pt x="5806" y="395"/>
                    <a:pt x="5259" y="0"/>
                    <a:pt x="474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52;p27">
              <a:extLst>
                <a:ext uri="{FF2B5EF4-FFF2-40B4-BE49-F238E27FC236}">
                  <a16:creationId xmlns:a16="http://schemas.microsoft.com/office/drawing/2014/main" id="{CF99B977-068F-C424-79AF-32B536B8BE9C}"/>
                </a:ext>
              </a:extLst>
            </p:cNvPr>
            <p:cNvSpPr/>
            <p:nvPr/>
          </p:nvSpPr>
          <p:spPr>
            <a:xfrm>
              <a:off x="8167600" y="3803525"/>
              <a:ext cx="775" cy="25"/>
            </a:xfrm>
            <a:custGeom>
              <a:avLst/>
              <a:gdLst/>
              <a:ahLst/>
              <a:cxnLst/>
              <a:rect l="l" t="t" r="r" b="b"/>
              <a:pathLst>
                <a:path w="31" h="1" extrusionOk="0">
                  <a:moveTo>
                    <a:pt x="0" y="1"/>
                  </a:moveTo>
                  <a:lnTo>
                    <a:pt x="31" y="1"/>
                  </a:lnTo>
                  <a:lnTo>
                    <a:pt x="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53;p27">
              <a:extLst>
                <a:ext uri="{FF2B5EF4-FFF2-40B4-BE49-F238E27FC236}">
                  <a16:creationId xmlns:a16="http://schemas.microsoft.com/office/drawing/2014/main" id="{2C91A20B-7ACD-9276-787F-B4D51D05306A}"/>
                </a:ext>
              </a:extLst>
            </p:cNvPr>
            <p:cNvSpPr/>
            <p:nvPr/>
          </p:nvSpPr>
          <p:spPr>
            <a:xfrm>
              <a:off x="7951025" y="4057775"/>
              <a:ext cx="143650" cy="92975"/>
            </a:xfrm>
            <a:custGeom>
              <a:avLst/>
              <a:gdLst/>
              <a:ahLst/>
              <a:cxnLst/>
              <a:rect l="l" t="t" r="r" b="b"/>
              <a:pathLst>
                <a:path w="5746" h="3719" extrusionOk="0">
                  <a:moveTo>
                    <a:pt x="3874" y="0"/>
                  </a:moveTo>
                  <a:cubicBezTo>
                    <a:pt x="3554" y="0"/>
                    <a:pt x="3234" y="35"/>
                    <a:pt x="2918" y="105"/>
                  </a:cubicBezTo>
                  <a:cubicBezTo>
                    <a:pt x="1247" y="621"/>
                    <a:pt x="487" y="1776"/>
                    <a:pt x="31" y="3479"/>
                  </a:cubicBezTo>
                  <a:cubicBezTo>
                    <a:pt x="31" y="3570"/>
                    <a:pt x="0" y="3631"/>
                    <a:pt x="92" y="3661"/>
                  </a:cubicBezTo>
                  <a:cubicBezTo>
                    <a:pt x="119" y="3702"/>
                    <a:pt x="153" y="3719"/>
                    <a:pt x="184" y="3719"/>
                  </a:cubicBezTo>
                  <a:cubicBezTo>
                    <a:pt x="222" y="3719"/>
                    <a:pt x="257" y="3694"/>
                    <a:pt x="274" y="3661"/>
                  </a:cubicBezTo>
                  <a:cubicBezTo>
                    <a:pt x="1976" y="2749"/>
                    <a:pt x="3739" y="1807"/>
                    <a:pt x="5441" y="895"/>
                  </a:cubicBezTo>
                  <a:cubicBezTo>
                    <a:pt x="5593" y="834"/>
                    <a:pt x="5745" y="713"/>
                    <a:pt x="5715" y="561"/>
                  </a:cubicBezTo>
                  <a:cubicBezTo>
                    <a:pt x="5715" y="409"/>
                    <a:pt x="5502" y="317"/>
                    <a:pt x="5411" y="257"/>
                  </a:cubicBezTo>
                  <a:cubicBezTo>
                    <a:pt x="4905" y="88"/>
                    <a:pt x="4389" y="0"/>
                    <a:pt x="387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54;p27">
              <a:extLst>
                <a:ext uri="{FF2B5EF4-FFF2-40B4-BE49-F238E27FC236}">
                  <a16:creationId xmlns:a16="http://schemas.microsoft.com/office/drawing/2014/main" id="{C454C966-55F9-CD90-39C3-F0ADC4F45162}"/>
                </a:ext>
              </a:extLst>
            </p:cNvPr>
            <p:cNvSpPr/>
            <p:nvPr/>
          </p:nvSpPr>
          <p:spPr>
            <a:xfrm>
              <a:off x="7702550" y="3495100"/>
              <a:ext cx="1194575" cy="1189175"/>
            </a:xfrm>
            <a:custGeom>
              <a:avLst/>
              <a:gdLst/>
              <a:ahLst/>
              <a:cxnLst/>
              <a:rect l="l" t="t" r="r" b="b"/>
              <a:pathLst>
                <a:path w="47783" h="47567" extrusionOk="0">
                  <a:moveTo>
                    <a:pt x="38529" y="1"/>
                  </a:moveTo>
                  <a:cubicBezTo>
                    <a:pt x="29115" y="1"/>
                    <a:pt x="24195" y="5621"/>
                    <a:pt x="24195" y="5621"/>
                  </a:cubicBezTo>
                  <a:cubicBezTo>
                    <a:pt x="19757" y="5621"/>
                    <a:pt x="19028" y="9238"/>
                    <a:pt x="19028" y="9238"/>
                  </a:cubicBezTo>
                  <a:cubicBezTo>
                    <a:pt x="11702" y="12399"/>
                    <a:pt x="11702" y="19481"/>
                    <a:pt x="11702" y="19481"/>
                  </a:cubicBezTo>
                  <a:cubicBezTo>
                    <a:pt x="11702" y="19481"/>
                    <a:pt x="7599" y="23980"/>
                    <a:pt x="6140" y="27657"/>
                  </a:cubicBezTo>
                  <a:cubicBezTo>
                    <a:pt x="4711" y="31396"/>
                    <a:pt x="6140" y="32673"/>
                    <a:pt x="6140" y="32673"/>
                  </a:cubicBezTo>
                  <a:cubicBezTo>
                    <a:pt x="6140" y="32673"/>
                    <a:pt x="1064" y="34040"/>
                    <a:pt x="3404" y="41822"/>
                  </a:cubicBezTo>
                  <a:cubicBezTo>
                    <a:pt x="3404" y="41822"/>
                    <a:pt x="1246" y="43190"/>
                    <a:pt x="0" y="47566"/>
                  </a:cubicBezTo>
                  <a:cubicBezTo>
                    <a:pt x="1033" y="46016"/>
                    <a:pt x="2492" y="44709"/>
                    <a:pt x="4195" y="43919"/>
                  </a:cubicBezTo>
                  <a:cubicBezTo>
                    <a:pt x="4590" y="43737"/>
                    <a:pt x="5046" y="43554"/>
                    <a:pt x="5167" y="43129"/>
                  </a:cubicBezTo>
                  <a:cubicBezTo>
                    <a:pt x="5258" y="42794"/>
                    <a:pt x="5076" y="42399"/>
                    <a:pt x="4894" y="42065"/>
                  </a:cubicBezTo>
                  <a:cubicBezTo>
                    <a:pt x="4012" y="40363"/>
                    <a:pt x="3526" y="38326"/>
                    <a:pt x="4164" y="36502"/>
                  </a:cubicBezTo>
                  <a:cubicBezTo>
                    <a:pt x="4714" y="34931"/>
                    <a:pt x="6257" y="33698"/>
                    <a:pt x="7860" y="33698"/>
                  </a:cubicBezTo>
                  <a:cubicBezTo>
                    <a:pt x="8117" y="33698"/>
                    <a:pt x="8376" y="33730"/>
                    <a:pt x="8632" y="33797"/>
                  </a:cubicBezTo>
                  <a:cubicBezTo>
                    <a:pt x="6839" y="31426"/>
                    <a:pt x="6444" y="27992"/>
                    <a:pt x="7660" y="25256"/>
                  </a:cubicBezTo>
                  <a:cubicBezTo>
                    <a:pt x="8906" y="22521"/>
                    <a:pt x="11733" y="20575"/>
                    <a:pt x="14712" y="20393"/>
                  </a:cubicBezTo>
                  <a:cubicBezTo>
                    <a:pt x="13435" y="18539"/>
                    <a:pt x="13344" y="15925"/>
                    <a:pt x="14529" y="14010"/>
                  </a:cubicBezTo>
                  <a:cubicBezTo>
                    <a:pt x="15583" y="12281"/>
                    <a:pt x="17549" y="11224"/>
                    <a:pt x="19553" y="11224"/>
                  </a:cubicBezTo>
                  <a:cubicBezTo>
                    <a:pt x="19803" y="11224"/>
                    <a:pt x="20054" y="11240"/>
                    <a:pt x="20304" y="11274"/>
                  </a:cubicBezTo>
                  <a:cubicBezTo>
                    <a:pt x="19940" y="9998"/>
                    <a:pt x="20426" y="8478"/>
                    <a:pt x="21490" y="7657"/>
                  </a:cubicBezTo>
                  <a:cubicBezTo>
                    <a:pt x="22043" y="7246"/>
                    <a:pt x="22744" y="7041"/>
                    <a:pt x="23448" y="7041"/>
                  </a:cubicBezTo>
                  <a:cubicBezTo>
                    <a:pt x="24098" y="7041"/>
                    <a:pt x="24749" y="7216"/>
                    <a:pt x="25289" y="7566"/>
                  </a:cubicBezTo>
                  <a:cubicBezTo>
                    <a:pt x="25824" y="5626"/>
                    <a:pt x="30580" y="839"/>
                    <a:pt x="38285" y="839"/>
                  </a:cubicBezTo>
                  <a:cubicBezTo>
                    <a:pt x="41082" y="839"/>
                    <a:pt x="44268" y="1470"/>
                    <a:pt x="47782" y="3098"/>
                  </a:cubicBezTo>
                  <a:lnTo>
                    <a:pt x="47782" y="3007"/>
                  </a:lnTo>
                  <a:cubicBezTo>
                    <a:pt x="47782" y="3007"/>
                    <a:pt x="47782" y="3007"/>
                    <a:pt x="47782" y="3007"/>
                  </a:cubicBezTo>
                  <a:cubicBezTo>
                    <a:pt x="47758" y="3007"/>
                    <a:pt x="46215" y="1088"/>
                    <a:pt x="44013" y="605"/>
                  </a:cubicBezTo>
                  <a:cubicBezTo>
                    <a:pt x="42043" y="181"/>
                    <a:pt x="40214" y="1"/>
                    <a:pt x="3852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55;p27">
              <a:extLst>
                <a:ext uri="{FF2B5EF4-FFF2-40B4-BE49-F238E27FC236}">
                  <a16:creationId xmlns:a16="http://schemas.microsoft.com/office/drawing/2014/main" id="{86F24899-75B4-E447-F386-E30068299CB7}"/>
                </a:ext>
              </a:extLst>
            </p:cNvPr>
            <p:cNvSpPr/>
            <p:nvPr/>
          </p:nvSpPr>
          <p:spPr>
            <a:xfrm>
              <a:off x="8194950" y="4964650"/>
              <a:ext cx="419475" cy="178600"/>
            </a:xfrm>
            <a:custGeom>
              <a:avLst/>
              <a:gdLst/>
              <a:ahLst/>
              <a:cxnLst/>
              <a:rect l="l" t="t" r="r" b="b"/>
              <a:pathLst>
                <a:path w="16779" h="7144" extrusionOk="0">
                  <a:moveTo>
                    <a:pt x="16779" y="0"/>
                  </a:moveTo>
                  <a:lnTo>
                    <a:pt x="16779" y="0"/>
                  </a:lnTo>
                  <a:cubicBezTo>
                    <a:pt x="13800" y="304"/>
                    <a:pt x="10943" y="1976"/>
                    <a:pt x="9241" y="4438"/>
                  </a:cubicBezTo>
                  <a:cubicBezTo>
                    <a:pt x="8207" y="3010"/>
                    <a:pt x="6627" y="2037"/>
                    <a:pt x="4864" y="1824"/>
                  </a:cubicBezTo>
                  <a:cubicBezTo>
                    <a:pt x="4637" y="1800"/>
                    <a:pt x="4409" y="1788"/>
                    <a:pt x="4181" y="1788"/>
                  </a:cubicBezTo>
                  <a:cubicBezTo>
                    <a:pt x="2663" y="1788"/>
                    <a:pt x="1136" y="2314"/>
                    <a:pt x="0" y="3344"/>
                  </a:cubicBezTo>
                  <a:lnTo>
                    <a:pt x="487" y="3769"/>
                  </a:lnTo>
                  <a:cubicBezTo>
                    <a:pt x="1231" y="3535"/>
                    <a:pt x="2004" y="3423"/>
                    <a:pt x="2778" y="3423"/>
                  </a:cubicBezTo>
                  <a:cubicBezTo>
                    <a:pt x="5513" y="3423"/>
                    <a:pt x="8251" y="4821"/>
                    <a:pt x="9697" y="7143"/>
                  </a:cubicBezTo>
                  <a:cubicBezTo>
                    <a:pt x="12402" y="5168"/>
                    <a:pt x="14590" y="2584"/>
                    <a:pt x="167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56;p27">
              <a:extLst>
                <a:ext uri="{FF2B5EF4-FFF2-40B4-BE49-F238E27FC236}">
                  <a16:creationId xmlns:a16="http://schemas.microsoft.com/office/drawing/2014/main" id="{48134C5E-3E5A-B0B5-DEC7-A2FE4302631D}"/>
                </a:ext>
              </a:extLst>
            </p:cNvPr>
            <p:cNvSpPr/>
            <p:nvPr/>
          </p:nvSpPr>
          <p:spPr>
            <a:xfrm>
              <a:off x="7825650" y="4944900"/>
              <a:ext cx="310800" cy="316900"/>
            </a:xfrm>
            <a:custGeom>
              <a:avLst/>
              <a:gdLst/>
              <a:ahLst/>
              <a:cxnLst/>
              <a:rect l="l" t="t" r="r" b="b"/>
              <a:pathLst>
                <a:path w="12432" h="12676" extrusionOk="0">
                  <a:moveTo>
                    <a:pt x="152" y="0"/>
                  </a:moveTo>
                  <a:lnTo>
                    <a:pt x="0" y="304"/>
                  </a:lnTo>
                  <a:cubicBezTo>
                    <a:pt x="426" y="3404"/>
                    <a:pt x="1854" y="6383"/>
                    <a:pt x="4104" y="8602"/>
                  </a:cubicBezTo>
                  <a:cubicBezTo>
                    <a:pt x="6353" y="10821"/>
                    <a:pt x="9301" y="12310"/>
                    <a:pt x="12432" y="12675"/>
                  </a:cubicBezTo>
                  <a:cubicBezTo>
                    <a:pt x="7386" y="9484"/>
                    <a:pt x="2584" y="5471"/>
                    <a:pt x="15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57;p27">
              <a:extLst>
                <a:ext uri="{FF2B5EF4-FFF2-40B4-BE49-F238E27FC236}">
                  <a16:creationId xmlns:a16="http://schemas.microsoft.com/office/drawing/2014/main" id="{F7A1FD02-2B60-BF78-9DF2-E656F11A7945}"/>
                </a:ext>
              </a:extLst>
            </p:cNvPr>
            <p:cNvSpPr/>
            <p:nvPr/>
          </p:nvSpPr>
          <p:spPr>
            <a:xfrm>
              <a:off x="8169875" y="4542150"/>
              <a:ext cx="446850" cy="406250"/>
            </a:xfrm>
            <a:custGeom>
              <a:avLst/>
              <a:gdLst/>
              <a:ahLst/>
              <a:cxnLst/>
              <a:rect l="l" t="t" r="r" b="b"/>
              <a:pathLst>
                <a:path w="17874" h="16250" extrusionOk="0">
                  <a:moveTo>
                    <a:pt x="15776" y="0"/>
                  </a:moveTo>
                  <a:cubicBezTo>
                    <a:pt x="16019" y="2189"/>
                    <a:pt x="16049" y="4438"/>
                    <a:pt x="16049" y="6627"/>
                  </a:cubicBezTo>
                  <a:cubicBezTo>
                    <a:pt x="16049" y="8147"/>
                    <a:pt x="15988" y="9788"/>
                    <a:pt x="15198" y="11064"/>
                  </a:cubicBezTo>
                  <a:cubicBezTo>
                    <a:pt x="14347" y="12402"/>
                    <a:pt x="12919" y="13162"/>
                    <a:pt x="11429" y="13679"/>
                  </a:cubicBezTo>
                  <a:cubicBezTo>
                    <a:pt x="8872" y="14505"/>
                    <a:pt x="6183" y="14629"/>
                    <a:pt x="3493" y="14629"/>
                  </a:cubicBezTo>
                  <a:cubicBezTo>
                    <a:pt x="3018" y="14629"/>
                    <a:pt x="2542" y="14625"/>
                    <a:pt x="2067" y="14621"/>
                  </a:cubicBezTo>
                  <a:lnTo>
                    <a:pt x="0" y="14560"/>
                  </a:lnTo>
                  <a:lnTo>
                    <a:pt x="0" y="14560"/>
                  </a:lnTo>
                  <a:cubicBezTo>
                    <a:pt x="2661" y="15456"/>
                    <a:pt x="5400" y="16249"/>
                    <a:pt x="8192" y="16249"/>
                  </a:cubicBezTo>
                  <a:cubicBezTo>
                    <a:pt x="8430" y="16249"/>
                    <a:pt x="8668" y="16244"/>
                    <a:pt x="8906" y="16232"/>
                  </a:cubicBezTo>
                  <a:cubicBezTo>
                    <a:pt x="11946" y="16080"/>
                    <a:pt x="15107" y="14712"/>
                    <a:pt x="16657" y="12068"/>
                  </a:cubicBezTo>
                  <a:cubicBezTo>
                    <a:pt x="17660" y="10274"/>
                    <a:pt x="17873" y="8086"/>
                    <a:pt x="17569" y="5988"/>
                  </a:cubicBezTo>
                  <a:cubicBezTo>
                    <a:pt x="17265" y="3891"/>
                    <a:pt x="16505" y="1915"/>
                    <a:pt x="1577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58;p27">
              <a:extLst>
                <a:ext uri="{FF2B5EF4-FFF2-40B4-BE49-F238E27FC236}">
                  <a16:creationId xmlns:a16="http://schemas.microsoft.com/office/drawing/2014/main" id="{73742772-B8BE-F4A0-56DC-8D8B9AF4A244}"/>
                </a:ext>
              </a:extLst>
            </p:cNvPr>
            <p:cNvSpPr/>
            <p:nvPr/>
          </p:nvSpPr>
          <p:spPr>
            <a:xfrm>
              <a:off x="8117450" y="4412975"/>
              <a:ext cx="545625" cy="208825"/>
            </a:xfrm>
            <a:custGeom>
              <a:avLst/>
              <a:gdLst/>
              <a:ahLst/>
              <a:cxnLst/>
              <a:rect l="l" t="t" r="r" b="b"/>
              <a:pathLst>
                <a:path w="21825" h="8353" extrusionOk="0">
                  <a:moveTo>
                    <a:pt x="21824" y="0"/>
                  </a:moveTo>
                  <a:cubicBezTo>
                    <a:pt x="19423" y="304"/>
                    <a:pt x="17204" y="1429"/>
                    <a:pt x="15168" y="2736"/>
                  </a:cubicBezTo>
                  <a:cubicBezTo>
                    <a:pt x="13101" y="4012"/>
                    <a:pt x="11155" y="5502"/>
                    <a:pt x="8997" y="6566"/>
                  </a:cubicBezTo>
                  <a:cubicBezTo>
                    <a:pt x="7204" y="7450"/>
                    <a:pt x="3900" y="8040"/>
                    <a:pt x="1404" y="8040"/>
                  </a:cubicBezTo>
                  <a:cubicBezTo>
                    <a:pt x="896" y="8040"/>
                    <a:pt x="422" y="8015"/>
                    <a:pt x="0" y="7964"/>
                  </a:cubicBezTo>
                  <a:lnTo>
                    <a:pt x="0" y="7964"/>
                  </a:lnTo>
                  <a:cubicBezTo>
                    <a:pt x="1269" y="8225"/>
                    <a:pt x="2564" y="8353"/>
                    <a:pt x="3860" y="8353"/>
                  </a:cubicBezTo>
                  <a:cubicBezTo>
                    <a:pt x="7995" y="8353"/>
                    <a:pt x="12139" y="7051"/>
                    <a:pt x="15471" y="4620"/>
                  </a:cubicBezTo>
                  <a:cubicBezTo>
                    <a:pt x="17599" y="3070"/>
                    <a:pt x="19453" y="1094"/>
                    <a:pt x="218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59;p27">
              <a:extLst>
                <a:ext uri="{FF2B5EF4-FFF2-40B4-BE49-F238E27FC236}">
                  <a16:creationId xmlns:a16="http://schemas.microsoft.com/office/drawing/2014/main" id="{825C4157-68BC-1819-F85E-3B092DB2AECA}"/>
                </a:ext>
              </a:extLst>
            </p:cNvPr>
            <p:cNvSpPr/>
            <p:nvPr/>
          </p:nvSpPr>
          <p:spPr>
            <a:xfrm>
              <a:off x="8569575" y="3732875"/>
              <a:ext cx="296725" cy="75200"/>
            </a:xfrm>
            <a:custGeom>
              <a:avLst/>
              <a:gdLst/>
              <a:ahLst/>
              <a:cxnLst/>
              <a:rect l="l" t="t" r="r" b="b"/>
              <a:pathLst>
                <a:path w="11869" h="3008" extrusionOk="0">
                  <a:moveTo>
                    <a:pt x="578" y="0"/>
                  </a:moveTo>
                  <a:lnTo>
                    <a:pt x="578" y="0"/>
                  </a:lnTo>
                  <a:cubicBezTo>
                    <a:pt x="578" y="0"/>
                    <a:pt x="1" y="1459"/>
                    <a:pt x="3010" y="2614"/>
                  </a:cubicBezTo>
                  <a:cubicBezTo>
                    <a:pt x="3784" y="2907"/>
                    <a:pt x="4448" y="3008"/>
                    <a:pt x="5048" y="3008"/>
                  </a:cubicBezTo>
                  <a:cubicBezTo>
                    <a:pt x="6405" y="3008"/>
                    <a:pt x="7441" y="2491"/>
                    <a:pt x="8710" y="2491"/>
                  </a:cubicBezTo>
                  <a:cubicBezTo>
                    <a:pt x="9040" y="2491"/>
                    <a:pt x="9386" y="2526"/>
                    <a:pt x="9758" y="2614"/>
                  </a:cubicBezTo>
                  <a:cubicBezTo>
                    <a:pt x="10568" y="2797"/>
                    <a:pt x="11044" y="2857"/>
                    <a:pt x="11319" y="2857"/>
                  </a:cubicBezTo>
                  <a:cubicBezTo>
                    <a:pt x="11868" y="2857"/>
                    <a:pt x="11612" y="2614"/>
                    <a:pt x="11612" y="2614"/>
                  </a:cubicBezTo>
                  <a:cubicBezTo>
                    <a:pt x="11612" y="2614"/>
                    <a:pt x="10987" y="1077"/>
                    <a:pt x="8500" y="1077"/>
                  </a:cubicBezTo>
                  <a:cubicBezTo>
                    <a:pt x="8189" y="1077"/>
                    <a:pt x="7849" y="1101"/>
                    <a:pt x="7478" y="1155"/>
                  </a:cubicBezTo>
                  <a:cubicBezTo>
                    <a:pt x="7034" y="1224"/>
                    <a:pt x="6586" y="1254"/>
                    <a:pt x="6142" y="1254"/>
                  </a:cubicBezTo>
                  <a:cubicBezTo>
                    <a:pt x="3269" y="1254"/>
                    <a:pt x="578" y="0"/>
                    <a:pt x="57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60;p27">
              <a:extLst>
                <a:ext uri="{FF2B5EF4-FFF2-40B4-BE49-F238E27FC236}">
                  <a16:creationId xmlns:a16="http://schemas.microsoft.com/office/drawing/2014/main" id="{00F5DBF9-F9A9-B8C5-A5FC-4A017B54B776}"/>
                </a:ext>
              </a:extLst>
            </p:cNvPr>
            <p:cNvSpPr/>
            <p:nvPr/>
          </p:nvSpPr>
          <p:spPr>
            <a:xfrm>
              <a:off x="8552100" y="5638675"/>
              <a:ext cx="319175" cy="91300"/>
            </a:xfrm>
            <a:custGeom>
              <a:avLst/>
              <a:gdLst/>
              <a:ahLst/>
              <a:cxnLst/>
              <a:rect l="l" t="t" r="r" b="b"/>
              <a:pathLst>
                <a:path w="12767" h="3652" extrusionOk="0">
                  <a:moveTo>
                    <a:pt x="12767" y="0"/>
                  </a:moveTo>
                  <a:lnTo>
                    <a:pt x="12767" y="0"/>
                  </a:lnTo>
                  <a:cubicBezTo>
                    <a:pt x="12766" y="1"/>
                    <a:pt x="10448" y="1809"/>
                    <a:pt x="5491" y="1809"/>
                  </a:cubicBezTo>
                  <a:cubicBezTo>
                    <a:pt x="3927" y="1809"/>
                    <a:pt x="2100" y="1629"/>
                    <a:pt x="0" y="1155"/>
                  </a:cubicBezTo>
                  <a:lnTo>
                    <a:pt x="0" y="1155"/>
                  </a:lnTo>
                  <a:cubicBezTo>
                    <a:pt x="1" y="1156"/>
                    <a:pt x="2120" y="3652"/>
                    <a:pt x="6017" y="3652"/>
                  </a:cubicBezTo>
                  <a:cubicBezTo>
                    <a:pt x="6108" y="3652"/>
                    <a:pt x="6200" y="3651"/>
                    <a:pt x="6292" y="3648"/>
                  </a:cubicBezTo>
                  <a:cubicBezTo>
                    <a:pt x="10304" y="3587"/>
                    <a:pt x="12766" y="1"/>
                    <a:pt x="1276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61;p27">
              <a:extLst>
                <a:ext uri="{FF2B5EF4-FFF2-40B4-BE49-F238E27FC236}">
                  <a16:creationId xmlns:a16="http://schemas.microsoft.com/office/drawing/2014/main" id="{22519B6F-2550-54B1-48E4-C355712701A3}"/>
                </a:ext>
              </a:extLst>
            </p:cNvPr>
            <p:cNvSpPr/>
            <p:nvPr/>
          </p:nvSpPr>
          <p:spPr>
            <a:xfrm>
              <a:off x="8916850" y="3491300"/>
              <a:ext cx="1279675" cy="2666075"/>
            </a:xfrm>
            <a:custGeom>
              <a:avLst/>
              <a:gdLst/>
              <a:ahLst/>
              <a:cxnLst/>
              <a:rect l="l" t="t" r="r" b="b"/>
              <a:pathLst>
                <a:path w="51187" h="106643" extrusionOk="0">
                  <a:moveTo>
                    <a:pt x="9721" y="1"/>
                  </a:moveTo>
                  <a:cubicBezTo>
                    <a:pt x="8033" y="1"/>
                    <a:pt x="6200" y="181"/>
                    <a:pt x="4225" y="605"/>
                  </a:cubicBezTo>
                  <a:cubicBezTo>
                    <a:pt x="2067" y="1061"/>
                    <a:pt x="456" y="3007"/>
                    <a:pt x="517" y="3007"/>
                  </a:cubicBezTo>
                  <a:lnTo>
                    <a:pt x="517" y="78084"/>
                  </a:lnTo>
                  <a:cubicBezTo>
                    <a:pt x="517" y="78084"/>
                    <a:pt x="0" y="99026"/>
                    <a:pt x="2554" y="103768"/>
                  </a:cubicBezTo>
                  <a:cubicBezTo>
                    <a:pt x="3768" y="106051"/>
                    <a:pt x="7118" y="106643"/>
                    <a:pt x="10265" y="106643"/>
                  </a:cubicBezTo>
                  <a:cubicBezTo>
                    <a:pt x="13655" y="106643"/>
                    <a:pt x="16809" y="105956"/>
                    <a:pt x="16809" y="105956"/>
                  </a:cubicBezTo>
                  <a:cubicBezTo>
                    <a:pt x="25806" y="104710"/>
                    <a:pt x="26688" y="99026"/>
                    <a:pt x="26688" y="99026"/>
                  </a:cubicBezTo>
                  <a:cubicBezTo>
                    <a:pt x="37843" y="95987"/>
                    <a:pt x="42311" y="78722"/>
                    <a:pt x="42311" y="78722"/>
                  </a:cubicBezTo>
                  <a:cubicBezTo>
                    <a:pt x="47357" y="74467"/>
                    <a:pt x="45138" y="69087"/>
                    <a:pt x="45138" y="69087"/>
                  </a:cubicBezTo>
                  <a:cubicBezTo>
                    <a:pt x="47995" y="66868"/>
                    <a:pt x="48481" y="62126"/>
                    <a:pt x="48481" y="62126"/>
                  </a:cubicBezTo>
                  <a:cubicBezTo>
                    <a:pt x="51187" y="45773"/>
                    <a:pt x="44834" y="41822"/>
                    <a:pt x="44834" y="41822"/>
                  </a:cubicBezTo>
                  <a:cubicBezTo>
                    <a:pt x="47205" y="34040"/>
                    <a:pt x="42098" y="32673"/>
                    <a:pt x="42098" y="32673"/>
                  </a:cubicBezTo>
                  <a:cubicBezTo>
                    <a:pt x="42098" y="32673"/>
                    <a:pt x="43557" y="31396"/>
                    <a:pt x="42098" y="27657"/>
                  </a:cubicBezTo>
                  <a:cubicBezTo>
                    <a:pt x="40670" y="23980"/>
                    <a:pt x="36566" y="19481"/>
                    <a:pt x="36566" y="19481"/>
                  </a:cubicBezTo>
                  <a:cubicBezTo>
                    <a:pt x="36566" y="19481"/>
                    <a:pt x="36566" y="12399"/>
                    <a:pt x="29241" y="9238"/>
                  </a:cubicBezTo>
                  <a:cubicBezTo>
                    <a:pt x="29241" y="9238"/>
                    <a:pt x="28512" y="5621"/>
                    <a:pt x="24074" y="5621"/>
                  </a:cubicBezTo>
                  <a:cubicBezTo>
                    <a:pt x="24074" y="5621"/>
                    <a:pt x="19154" y="1"/>
                    <a:pt x="9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62;p27">
              <a:extLst>
                <a:ext uri="{FF2B5EF4-FFF2-40B4-BE49-F238E27FC236}">
                  <a16:creationId xmlns:a16="http://schemas.microsoft.com/office/drawing/2014/main" id="{D2ED2D23-115F-E418-8FA2-FD4CFF5707DD}"/>
                </a:ext>
              </a:extLst>
            </p:cNvPr>
            <p:cNvSpPr/>
            <p:nvPr/>
          </p:nvSpPr>
          <p:spPr>
            <a:xfrm>
              <a:off x="8939650" y="5207825"/>
              <a:ext cx="1161900" cy="950325"/>
            </a:xfrm>
            <a:custGeom>
              <a:avLst/>
              <a:gdLst/>
              <a:ahLst/>
              <a:cxnLst/>
              <a:rect l="l" t="t" r="r" b="b"/>
              <a:pathLst>
                <a:path w="46476" h="38013" extrusionOk="0">
                  <a:moveTo>
                    <a:pt x="44773" y="0"/>
                  </a:moveTo>
                  <a:lnTo>
                    <a:pt x="44773" y="0"/>
                  </a:lnTo>
                  <a:cubicBezTo>
                    <a:pt x="43845" y="451"/>
                    <a:pt x="42825" y="716"/>
                    <a:pt x="41792" y="716"/>
                  </a:cubicBezTo>
                  <a:cubicBezTo>
                    <a:pt x="41641" y="716"/>
                    <a:pt x="41490" y="711"/>
                    <a:pt x="41338" y="699"/>
                  </a:cubicBezTo>
                  <a:cubicBezTo>
                    <a:pt x="41156" y="4863"/>
                    <a:pt x="40578" y="9179"/>
                    <a:pt x="38056" y="12462"/>
                  </a:cubicBezTo>
                  <a:cubicBezTo>
                    <a:pt x="36315" y="14706"/>
                    <a:pt x="34691" y="16356"/>
                    <a:pt x="32763" y="16356"/>
                  </a:cubicBezTo>
                  <a:cubicBezTo>
                    <a:pt x="31896" y="16356"/>
                    <a:pt x="30968" y="16022"/>
                    <a:pt x="29940" y="15259"/>
                  </a:cubicBezTo>
                  <a:lnTo>
                    <a:pt x="29940" y="15259"/>
                  </a:lnTo>
                  <a:cubicBezTo>
                    <a:pt x="30153" y="18025"/>
                    <a:pt x="29758" y="21824"/>
                    <a:pt x="26110" y="24408"/>
                  </a:cubicBezTo>
                  <a:cubicBezTo>
                    <a:pt x="23124" y="26521"/>
                    <a:pt x="20460" y="27223"/>
                    <a:pt x="18208" y="27223"/>
                  </a:cubicBezTo>
                  <a:cubicBezTo>
                    <a:pt x="15277" y="27223"/>
                    <a:pt x="13043" y="26036"/>
                    <a:pt x="11703" y="25228"/>
                  </a:cubicBezTo>
                  <a:lnTo>
                    <a:pt x="11703" y="25228"/>
                  </a:lnTo>
                  <a:cubicBezTo>
                    <a:pt x="11703" y="25229"/>
                    <a:pt x="12766" y="29757"/>
                    <a:pt x="9727" y="31186"/>
                  </a:cubicBezTo>
                  <a:cubicBezTo>
                    <a:pt x="8136" y="31957"/>
                    <a:pt x="6881" y="32272"/>
                    <a:pt x="5876" y="32272"/>
                  </a:cubicBezTo>
                  <a:cubicBezTo>
                    <a:pt x="1770" y="32272"/>
                    <a:pt x="1807" y="27025"/>
                    <a:pt x="0" y="26171"/>
                  </a:cubicBezTo>
                  <a:lnTo>
                    <a:pt x="0" y="26171"/>
                  </a:lnTo>
                  <a:cubicBezTo>
                    <a:pt x="304" y="30031"/>
                    <a:pt x="821" y="33526"/>
                    <a:pt x="1672" y="35137"/>
                  </a:cubicBezTo>
                  <a:cubicBezTo>
                    <a:pt x="2887" y="37420"/>
                    <a:pt x="6236" y="38012"/>
                    <a:pt x="9384" y="38012"/>
                  </a:cubicBezTo>
                  <a:cubicBezTo>
                    <a:pt x="12773" y="38012"/>
                    <a:pt x="15928" y="37326"/>
                    <a:pt x="15928" y="37326"/>
                  </a:cubicBezTo>
                  <a:cubicBezTo>
                    <a:pt x="24925" y="36080"/>
                    <a:pt x="25806" y="30396"/>
                    <a:pt x="25806" y="30396"/>
                  </a:cubicBezTo>
                  <a:cubicBezTo>
                    <a:pt x="36992" y="27356"/>
                    <a:pt x="41430" y="10091"/>
                    <a:pt x="41430" y="10091"/>
                  </a:cubicBezTo>
                  <a:cubicBezTo>
                    <a:pt x="46475" y="5836"/>
                    <a:pt x="44287" y="456"/>
                    <a:pt x="44287" y="456"/>
                  </a:cubicBezTo>
                  <a:cubicBezTo>
                    <a:pt x="44439" y="304"/>
                    <a:pt x="44621" y="152"/>
                    <a:pt x="4477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63;p27">
              <a:extLst>
                <a:ext uri="{FF2B5EF4-FFF2-40B4-BE49-F238E27FC236}">
                  <a16:creationId xmlns:a16="http://schemas.microsoft.com/office/drawing/2014/main" id="{1570E72E-F70C-9697-F9DE-495B4ED93836}"/>
                </a:ext>
              </a:extLst>
            </p:cNvPr>
            <p:cNvSpPr/>
            <p:nvPr/>
          </p:nvSpPr>
          <p:spPr>
            <a:xfrm>
              <a:off x="9874300" y="4375725"/>
              <a:ext cx="130725" cy="144200"/>
            </a:xfrm>
            <a:custGeom>
              <a:avLst/>
              <a:gdLst/>
              <a:ahLst/>
              <a:cxnLst/>
              <a:rect l="l" t="t" r="r" b="b"/>
              <a:pathLst>
                <a:path w="5229" h="5768" extrusionOk="0">
                  <a:moveTo>
                    <a:pt x="3284" y="1"/>
                  </a:moveTo>
                  <a:lnTo>
                    <a:pt x="2980" y="153"/>
                  </a:lnTo>
                  <a:cubicBezTo>
                    <a:pt x="1977" y="670"/>
                    <a:pt x="1034" y="1369"/>
                    <a:pt x="274" y="2189"/>
                  </a:cubicBezTo>
                  <a:cubicBezTo>
                    <a:pt x="123" y="2311"/>
                    <a:pt x="1" y="2463"/>
                    <a:pt x="1" y="2645"/>
                  </a:cubicBezTo>
                  <a:cubicBezTo>
                    <a:pt x="1" y="2919"/>
                    <a:pt x="244" y="3101"/>
                    <a:pt x="457" y="3253"/>
                  </a:cubicBezTo>
                  <a:cubicBezTo>
                    <a:pt x="1521" y="3983"/>
                    <a:pt x="2645" y="4712"/>
                    <a:pt x="3709" y="5442"/>
                  </a:cubicBezTo>
                  <a:cubicBezTo>
                    <a:pt x="3963" y="5594"/>
                    <a:pt x="4238" y="5767"/>
                    <a:pt x="4517" y="5767"/>
                  </a:cubicBezTo>
                  <a:cubicBezTo>
                    <a:pt x="4572" y="5767"/>
                    <a:pt x="4627" y="5761"/>
                    <a:pt x="4682" y="5746"/>
                  </a:cubicBezTo>
                  <a:cubicBezTo>
                    <a:pt x="5138" y="5594"/>
                    <a:pt x="5229" y="4925"/>
                    <a:pt x="5229" y="4408"/>
                  </a:cubicBezTo>
                  <a:cubicBezTo>
                    <a:pt x="5168" y="3557"/>
                    <a:pt x="5138" y="2706"/>
                    <a:pt x="4864" y="1885"/>
                  </a:cubicBezTo>
                  <a:cubicBezTo>
                    <a:pt x="4591" y="1095"/>
                    <a:pt x="4074" y="335"/>
                    <a:pt x="328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64;p27">
              <a:extLst>
                <a:ext uri="{FF2B5EF4-FFF2-40B4-BE49-F238E27FC236}">
                  <a16:creationId xmlns:a16="http://schemas.microsoft.com/office/drawing/2014/main" id="{84EFAC71-AD0D-A150-C9D2-68FEBBB33B7E}"/>
                </a:ext>
              </a:extLst>
            </p:cNvPr>
            <p:cNvSpPr/>
            <p:nvPr/>
          </p:nvSpPr>
          <p:spPr>
            <a:xfrm>
              <a:off x="9128100" y="4470725"/>
              <a:ext cx="3050" cy="775"/>
            </a:xfrm>
            <a:custGeom>
              <a:avLst/>
              <a:gdLst/>
              <a:ahLst/>
              <a:cxnLst/>
              <a:rect l="l" t="t" r="r" b="b"/>
              <a:pathLst>
                <a:path w="122" h="31" extrusionOk="0">
                  <a:moveTo>
                    <a:pt x="122" y="0"/>
                  </a:moveTo>
                  <a:cubicBezTo>
                    <a:pt x="69" y="0"/>
                    <a:pt x="62" y="0"/>
                    <a:pt x="41" y="21"/>
                  </a:cubicBezTo>
                  <a:lnTo>
                    <a:pt x="41" y="21"/>
                  </a:lnTo>
                  <a:lnTo>
                    <a:pt x="122" y="0"/>
                  </a:lnTo>
                  <a:close/>
                  <a:moveTo>
                    <a:pt x="41" y="21"/>
                  </a:moveTo>
                  <a:lnTo>
                    <a:pt x="0" y="31"/>
                  </a:lnTo>
                  <a:lnTo>
                    <a:pt x="31" y="31"/>
                  </a:lnTo>
                  <a:cubicBezTo>
                    <a:pt x="35" y="27"/>
                    <a:pt x="38" y="23"/>
                    <a:pt x="4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65;p27">
              <a:extLst>
                <a:ext uri="{FF2B5EF4-FFF2-40B4-BE49-F238E27FC236}">
                  <a16:creationId xmlns:a16="http://schemas.microsoft.com/office/drawing/2014/main" id="{3F3F0626-B985-7BA4-E5FA-2271EC87BE3E}"/>
                </a:ext>
              </a:extLst>
            </p:cNvPr>
            <p:cNvSpPr/>
            <p:nvPr/>
          </p:nvSpPr>
          <p:spPr>
            <a:xfrm>
              <a:off x="9657750" y="3799750"/>
              <a:ext cx="1525" cy="25"/>
            </a:xfrm>
            <a:custGeom>
              <a:avLst/>
              <a:gdLst/>
              <a:ahLst/>
              <a:cxnLst/>
              <a:rect l="l" t="t" r="r" b="b"/>
              <a:pathLst>
                <a:path w="61" h="1" extrusionOk="0">
                  <a:moveTo>
                    <a:pt x="61" y="0"/>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66;p27">
              <a:extLst>
                <a:ext uri="{FF2B5EF4-FFF2-40B4-BE49-F238E27FC236}">
                  <a16:creationId xmlns:a16="http://schemas.microsoft.com/office/drawing/2014/main" id="{46E6D345-9825-935E-58FF-9BD5FCF58A42}"/>
                </a:ext>
              </a:extLst>
            </p:cNvPr>
            <p:cNvSpPr/>
            <p:nvPr/>
          </p:nvSpPr>
          <p:spPr>
            <a:xfrm>
              <a:off x="8928250" y="3491050"/>
              <a:ext cx="1195325" cy="1189425"/>
            </a:xfrm>
            <a:custGeom>
              <a:avLst/>
              <a:gdLst/>
              <a:ahLst/>
              <a:cxnLst/>
              <a:rect l="l" t="t" r="r" b="b"/>
              <a:pathLst>
                <a:path w="47813" h="47577" extrusionOk="0">
                  <a:moveTo>
                    <a:pt x="9295" y="1"/>
                  </a:moveTo>
                  <a:cubicBezTo>
                    <a:pt x="7599" y="1"/>
                    <a:pt x="5756" y="184"/>
                    <a:pt x="3769" y="615"/>
                  </a:cubicBezTo>
                  <a:cubicBezTo>
                    <a:pt x="1581" y="1102"/>
                    <a:pt x="0" y="3017"/>
                    <a:pt x="0" y="3017"/>
                  </a:cubicBezTo>
                  <a:lnTo>
                    <a:pt x="0" y="3138"/>
                  </a:lnTo>
                  <a:cubicBezTo>
                    <a:pt x="3511" y="1500"/>
                    <a:pt x="6695" y="866"/>
                    <a:pt x="9491" y="866"/>
                  </a:cubicBezTo>
                  <a:cubicBezTo>
                    <a:pt x="17179" y="866"/>
                    <a:pt x="21936" y="5659"/>
                    <a:pt x="22493" y="7576"/>
                  </a:cubicBezTo>
                  <a:cubicBezTo>
                    <a:pt x="23043" y="7214"/>
                    <a:pt x="23683" y="7031"/>
                    <a:pt x="24321" y="7031"/>
                  </a:cubicBezTo>
                  <a:cubicBezTo>
                    <a:pt x="25022" y="7031"/>
                    <a:pt x="25720" y="7252"/>
                    <a:pt x="26293" y="7697"/>
                  </a:cubicBezTo>
                  <a:cubicBezTo>
                    <a:pt x="27356" y="8488"/>
                    <a:pt x="27873" y="10008"/>
                    <a:pt x="27478" y="11284"/>
                  </a:cubicBezTo>
                  <a:cubicBezTo>
                    <a:pt x="27719" y="11252"/>
                    <a:pt x="27961" y="11236"/>
                    <a:pt x="28202" y="11236"/>
                  </a:cubicBezTo>
                  <a:cubicBezTo>
                    <a:pt x="30215" y="11236"/>
                    <a:pt x="32195" y="12337"/>
                    <a:pt x="33253" y="14020"/>
                  </a:cubicBezTo>
                  <a:cubicBezTo>
                    <a:pt x="34439" y="15965"/>
                    <a:pt x="34347" y="18549"/>
                    <a:pt x="33071" y="20403"/>
                  </a:cubicBezTo>
                  <a:cubicBezTo>
                    <a:pt x="36080" y="20616"/>
                    <a:pt x="38876" y="22531"/>
                    <a:pt x="40123" y="25266"/>
                  </a:cubicBezTo>
                  <a:cubicBezTo>
                    <a:pt x="41399" y="28002"/>
                    <a:pt x="41004" y="31436"/>
                    <a:pt x="39150" y="33838"/>
                  </a:cubicBezTo>
                  <a:cubicBezTo>
                    <a:pt x="39427" y="33756"/>
                    <a:pt x="39706" y="33718"/>
                    <a:pt x="39984" y="33718"/>
                  </a:cubicBezTo>
                  <a:cubicBezTo>
                    <a:pt x="41564" y="33718"/>
                    <a:pt x="43075" y="34961"/>
                    <a:pt x="43618" y="36513"/>
                  </a:cubicBezTo>
                  <a:cubicBezTo>
                    <a:pt x="44287" y="38336"/>
                    <a:pt x="43770" y="40373"/>
                    <a:pt x="42919" y="42075"/>
                  </a:cubicBezTo>
                  <a:cubicBezTo>
                    <a:pt x="42706" y="42409"/>
                    <a:pt x="42524" y="42744"/>
                    <a:pt x="42645" y="43139"/>
                  </a:cubicBezTo>
                  <a:cubicBezTo>
                    <a:pt x="42737" y="43564"/>
                    <a:pt x="43193" y="43747"/>
                    <a:pt x="43588" y="43929"/>
                  </a:cubicBezTo>
                  <a:cubicBezTo>
                    <a:pt x="45290" y="44719"/>
                    <a:pt x="46749" y="46026"/>
                    <a:pt x="47813" y="47576"/>
                  </a:cubicBezTo>
                  <a:cubicBezTo>
                    <a:pt x="46566" y="43169"/>
                    <a:pt x="44378" y="41832"/>
                    <a:pt x="44378" y="41832"/>
                  </a:cubicBezTo>
                  <a:cubicBezTo>
                    <a:pt x="46779" y="34081"/>
                    <a:pt x="41642" y="32683"/>
                    <a:pt x="41642" y="32683"/>
                  </a:cubicBezTo>
                  <a:cubicBezTo>
                    <a:pt x="41642" y="32683"/>
                    <a:pt x="43101" y="31406"/>
                    <a:pt x="41642" y="27667"/>
                  </a:cubicBezTo>
                  <a:cubicBezTo>
                    <a:pt x="40214" y="23929"/>
                    <a:pt x="36110" y="19491"/>
                    <a:pt x="36110" y="19491"/>
                  </a:cubicBezTo>
                  <a:cubicBezTo>
                    <a:pt x="36110" y="19491"/>
                    <a:pt x="36110" y="12409"/>
                    <a:pt x="28785" y="9248"/>
                  </a:cubicBezTo>
                  <a:cubicBezTo>
                    <a:pt x="28785" y="9248"/>
                    <a:pt x="28056" y="5631"/>
                    <a:pt x="23618" y="5631"/>
                  </a:cubicBezTo>
                  <a:cubicBezTo>
                    <a:pt x="23618" y="5631"/>
                    <a:pt x="18708" y="1"/>
                    <a:pt x="929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67;p27">
              <a:extLst>
                <a:ext uri="{FF2B5EF4-FFF2-40B4-BE49-F238E27FC236}">
                  <a16:creationId xmlns:a16="http://schemas.microsoft.com/office/drawing/2014/main" id="{B0FBA46E-5310-DF7E-1A09-7D294F4BB6FF}"/>
                </a:ext>
              </a:extLst>
            </p:cNvPr>
            <p:cNvSpPr/>
            <p:nvPr/>
          </p:nvSpPr>
          <p:spPr>
            <a:xfrm>
              <a:off x="9748925" y="4069500"/>
              <a:ext cx="177850" cy="255725"/>
            </a:xfrm>
            <a:custGeom>
              <a:avLst/>
              <a:gdLst/>
              <a:ahLst/>
              <a:cxnLst/>
              <a:rect l="l" t="t" r="r" b="b"/>
              <a:pathLst>
                <a:path w="7114" h="10229" extrusionOk="0">
                  <a:moveTo>
                    <a:pt x="2250" y="0"/>
                  </a:moveTo>
                  <a:lnTo>
                    <a:pt x="1672" y="152"/>
                  </a:lnTo>
                  <a:cubicBezTo>
                    <a:pt x="2858" y="3435"/>
                    <a:pt x="2220" y="7265"/>
                    <a:pt x="1" y="9970"/>
                  </a:cubicBezTo>
                  <a:cubicBezTo>
                    <a:pt x="522" y="10144"/>
                    <a:pt x="1068" y="10228"/>
                    <a:pt x="1613" y="10228"/>
                  </a:cubicBezTo>
                  <a:cubicBezTo>
                    <a:pt x="2976" y="10228"/>
                    <a:pt x="4334" y="9701"/>
                    <a:pt x="5289" y="8724"/>
                  </a:cubicBezTo>
                  <a:cubicBezTo>
                    <a:pt x="6657" y="7356"/>
                    <a:pt x="7113" y="5168"/>
                    <a:pt x="6505" y="3405"/>
                  </a:cubicBezTo>
                  <a:cubicBezTo>
                    <a:pt x="5867" y="1611"/>
                    <a:pt x="4165" y="244"/>
                    <a:pt x="2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68;p27">
              <a:extLst>
                <a:ext uri="{FF2B5EF4-FFF2-40B4-BE49-F238E27FC236}">
                  <a16:creationId xmlns:a16="http://schemas.microsoft.com/office/drawing/2014/main" id="{4001314F-1DE1-BD63-4DC1-12192D10ACA1}"/>
                </a:ext>
              </a:extLst>
            </p:cNvPr>
            <p:cNvSpPr/>
            <p:nvPr/>
          </p:nvSpPr>
          <p:spPr>
            <a:xfrm>
              <a:off x="8979925" y="3580250"/>
              <a:ext cx="474950" cy="225625"/>
            </a:xfrm>
            <a:custGeom>
              <a:avLst/>
              <a:gdLst/>
              <a:ahLst/>
              <a:cxnLst/>
              <a:rect l="l" t="t" r="r" b="b"/>
              <a:pathLst>
                <a:path w="18998" h="9025" extrusionOk="0">
                  <a:moveTo>
                    <a:pt x="7627" y="0"/>
                  </a:moveTo>
                  <a:cubicBezTo>
                    <a:pt x="6084" y="0"/>
                    <a:pt x="4566" y="203"/>
                    <a:pt x="3192" y="877"/>
                  </a:cubicBezTo>
                  <a:cubicBezTo>
                    <a:pt x="1520" y="1698"/>
                    <a:pt x="152" y="3278"/>
                    <a:pt x="0" y="5133"/>
                  </a:cubicBezTo>
                  <a:cubicBezTo>
                    <a:pt x="253" y="6310"/>
                    <a:pt x="1255" y="7126"/>
                    <a:pt x="2435" y="7126"/>
                  </a:cubicBezTo>
                  <a:cubicBezTo>
                    <a:pt x="2534" y="7126"/>
                    <a:pt x="2635" y="7120"/>
                    <a:pt x="2736" y="7108"/>
                  </a:cubicBezTo>
                  <a:cubicBezTo>
                    <a:pt x="3137" y="7071"/>
                    <a:pt x="3539" y="7054"/>
                    <a:pt x="3942" y="7054"/>
                  </a:cubicBezTo>
                  <a:cubicBezTo>
                    <a:pt x="5525" y="7054"/>
                    <a:pt x="7119" y="7316"/>
                    <a:pt x="8693" y="7655"/>
                  </a:cubicBezTo>
                  <a:cubicBezTo>
                    <a:pt x="11348" y="8252"/>
                    <a:pt x="14002" y="9024"/>
                    <a:pt x="16686" y="9024"/>
                  </a:cubicBezTo>
                  <a:cubicBezTo>
                    <a:pt x="16737" y="9024"/>
                    <a:pt x="16788" y="9024"/>
                    <a:pt x="16839" y="9023"/>
                  </a:cubicBezTo>
                  <a:cubicBezTo>
                    <a:pt x="17447" y="9023"/>
                    <a:pt x="18116" y="8932"/>
                    <a:pt x="18542" y="8476"/>
                  </a:cubicBezTo>
                  <a:cubicBezTo>
                    <a:pt x="18997" y="7990"/>
                    <a:pt x="18997" y="7199"/>
                    <a:pt x="18815" y="6500"/>
                  </a:cubicBezTo>
                  <a:cubicBezTo>
                    <a:pt x="18268" y="4433"/>
                    <a:pt x="16718" y="2671"/>
                    <a:pt x="14864" y="1607"/>
                  </a:cubicBezTo>
                  <a:cubicBezTo>
                    <a:pt x="12979" y="543"/>
                    <a:pt x="10791" y="117"/>
                    <a:pt x="8633" y="26"/>
                  </a:cubicBezTo>
                  <a:cubicBezTo>
                    <a:pt x="8297" y="10"/>
                    <a:pt x="7961" y="0"/>
                    <a:pt x="762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69;p27">
              <a:extLst>
                <a:ext uri="{FF2B5EF4-FFF2-40B4-BE49-F238E27FC236}">
                  <a16:creationId xmlns:a16="http://schemas.microsoft.com/office/drawing/2014/main" id="{B58F3195-881D-D4F6-34CA-B254254482A3}"/>
                </a:ext>
              </a:extLst>
            </p:cNvPr>
            <p:cNvSpPr/>
            <p:nvPr/>
          </p:nvSpPr>
          <p:spPr>
            <a:xfrm>
              <a:off x="9017900" y="3910675"/>
              <a:ext cx="460525" cy="239825"/>
            </a:xfrm>
            <a:custGeom>
              <a:avLst/>
              <a:gdLst/>
              <a:ahLst/>
              <a:cxnLst/>
              <a:rect l="l" t="t" r="r" b="b"/>
              <a:pathLst>
                <a:path w="18421" h="9593" extrusionOk="0">
                  <a:moveTo>
                    <a:pt x="7864" y="0"/>
                  </a:moveTo>
                  <a:cubicBezTo>
                    <a:pt x="6398" y="0"/>
                    <a:pt x="4891" y="99"/>
                    <a:pt x="3466" y="305"/>
                  </a:cubicBezTo>
                  <a:cubicBezTo>
                    <a:pt x="2615" y="426"/>
                    <a:pt x="1703" y="669"/>
                    <a:pt x="1095" y="1217"/>
                  </a:cubicBezTo>
                  <a:cubicBezTo>
                    <a:pt x="335" y="1946"/>
                    <a:pt x="92" y="3040"/>
                    <a:pt x="62" y="4074"/>
                  </a:cubicBezTo>
                  <a:cubicBezTo>
                    <a:pt x="1" y="5229"/>
                    <a:pt x="92" y="6384"/>
                    <a:pt x="609" y="7448"/>
                  </a:cubicBezTo>
                  <a:cubicBezTo>
                    <a:pt x="1095" y="8481"/>
                    <a:pt x="2037" y="9363"/>
                    <a:pt x="3132" y="9545"/>
                  </a:cubicBezTo>
                  <a:cubicBezTo>
                    <a:pt x="3311" y="9578"/>
                    <a:pt x="3491" y="9593"/>
                    <a:pt x="3670" y="9593"/>
                  </a:cubicBezTo>
                  <a:cubicBezTo>
                    <a:pt x="4826" y="9593"/>
                    <a:pt x="5966" y="8965"/>
                    <a:pt x="6992" y="8360"/>
                  </a:cubicBezTo>
                  <a:cubicBezTo>
                    <a:pt x="10032" y="6627"/>
                    <a:pt x="13162" y="4986"/>
                    <a:pt x="16536" y="3922"/>
                  </a:cubicBezTo>
                  <a:cubicBezTo>
                    <a:pt x="16931" y="3770"/>
                    <a:pt x="17387" y="3648"/>
                    <a:pt x="17752" y="3405"/>
                  </a:cubicBezTo>
                  <a:cubicBezTo>
                    <a:pt x="18147" y="3101"/>
                    <a:pt x="18421" y="2645"/>
                    <a:pt x="18360" y="2220"/>
                  </a:cubicBezTo>
                  <a:cubicBezTo>
                    <a:pt x="18238" y="1551"/>
                    <a:pt x="17478" y="1247"/>
                    <a:pt x="16840" y="1034"/>
                  </a:cubicBezTo>
                  <a:cubicBezTo>
                    <a:pt x="15229" y="609"/>
                    <a:pt x="13375" y="426"/>
                    <a:pt x="11703" y="244"/>
                  </a:cubicBezTo>
                  <a:cubicBezTo>
                    <a:pt x="10524" y="84"/>
                    <a:pt x="9211" y="0"/>
                    <a:pt x="786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70;p27">
              <a:extLst>
                <a:ext uri="{FF2B5EF4-FFF2-40B4-BE49-F238E27FC236}">
                  <a16:creationId xmlns:a16="http://schemas.microsoft.com/office/drawing/2014/main" id="{477ADD3C-FB38-DD81-5695-EF5CC45A4C7F}"/>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71;p27">
              <a:extLst>
                <a:ext uri="{FF2B5EF4-FFF2-40B4-BE49-F238E27FC236}">
                  <a16:creationId xmlns:a16="http://schemas.microsoft.com/office/drawing/2014/main" id="{1CC1A213-4DCA-50CE-3F80-9A232E9F786E}"/>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72;p27">
              <a:extLst>
                <a:ext uri="{FF2B5EF4-FFF2-40B4-BE49-F238E27FC236}">
                  <a16:creationId xmlns:a16="http://schemas.microsoft.com/office/drawing/2014/main" id="{FD319F7C-43DB-51F7-0365-B4BE59129946}"/>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73;p27">
              <a:extLst>
                <a:ext uri="{FF2B5EF4-FFF2-40B4-BE49-F238E27FC236}">
                  <a16:creationId xmlns:a16="http://schemas.microsoft.com/office/drawing/2014/main" id="{A8902EAB-BC00-2B96-EE61-DF807A1998E4}"/>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74;p27">
              <a:extLst>
                <a:ext uri="{FF2B5EF4-FFF2-40B4-BE49-F238E27FC236}">
                  <a16:creationId xmlns:a16="http://schemas.microsoft.com/office/drawing/2014/main" id="{2B0D7100-D2A2-62FA-926E-FA4832DAD7C3}"/>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75;p27">
              <a:extLst>
                <a:ext uri="{FF2B5EF4-FFF2-40B4-BE49-F238E27FC236}">
                  <a16:creationId xmlns:a16="http://schemas.microsoft.com/office/drawing/2014/main" id="{825E2D6E-CFF3-7CF6-F2C3-F0B2C294D85B}"/>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76;p27">
              <a:extLst>
                <a:ext uri="{FF2B5EF4-FFF2-40B4-BE49-F238E27FC236}">
                  <a16:creationId xmlns:a16="http://schemas.microsoft.com/office/drawing/2014/main" id="{198D002B-EEF6-EE30-BABF-86C8E166D54D}"/>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77;p27">
              <a:extLst>
                <a:ext uri="{FF2B5EF4-FFF2-40B4-BE49-F238E27FC236}">
                  <a16:creationId xmlns:a16="http://schemas.microsoft.com/office/drawing/2014/main" id="{C3831F41-2442-4FFF-7926-61697A20A51F}"/>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78;p27">
              <a:extLst>
                <a:ext uri="{FF2B5EF4-FFF2-40B4-BE49-F238E27FC236}">
                  <a16:creationId xmlns:a16="http://schemas.microsoft.com/office/drawing/2014/main" id="{F67E3109-75BC-85C4-AA68-BBE48B249286}"/>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79;p27">
              <a:extLst>
                <a:ext uri="{FF2B5EF4-FFF2-40B4-BE49-F238E27FC236}">
                  <a16:creationId xmlns:a16="http://schemas.microsoft.com/office/drawing/2014/main" id="{DF2F8BE6-4415-9330-0D5C-649467774B1E}"/>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80;p27">
              <a:extLst>
                <a:ext uri="{FF2B5EF4-FFF2-40B4-BE49-F238E27FC236}">
                  <a16:creationId xmlns:a16="http://schemas.microsoft.com/office/drawing/2014/main" id="{571052CC-2769-0073-9DE9-D144C6877445}"/>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81;p27">
              <a:extLst>
                <a:ext uri="{FF2B5EF4-FFF2-40B4-BE49-F238E27FC236}">
                  <a16:creationId xmlns:a16="http://schemas.microsoft.com/office/drawing/2014/main" id="{09450631-9C6D-6291-9ED2-B65934E3DDE3}"/>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82;p27">
              <a:extLst>
                <a:ext uri="{FF2B5EF4-FFF2-40B4-BE49-F238E27FC236}">
                  <a16:creationId xmlns:a16="http://schemas.microsoft.com/office/drawing/2014/main" id="{5DB96070-E4FF-0C0B-25B1-B0ACE9D2302C}"/>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83;p27">
              <a:extLst>
                <a:ext uri="{FF2B5EF4-FFF2-40B4-BE49-F238E27FC236}">
                  <a16:creationId xmlns:a16="http://schemas.microsoft.com/office/drawing/2014/main" id="{4412CA7B-85E4-9091-23D2-C668CEC86B0C}"/>
                </a:ext>
              </a:extLst>
            </p:cNvPr>
            <p:cNvSpPr/>
            <p:nvPr/>
          </p:nvSpPr>
          <p:spPr>
            <a:xfrm>
              <a:off x="9869000" y="5197175"/>
              <a:ext cx="183900" cy="42575"/>
            </a:xfrm>
            <a:custGeom>
              <a:avLst/>
              <a:gdLst/>
              <a:ahLst/>
              <a:cxnLst/>
              <a:rect l="l" t="t" r="r" b="b"/>
              <a:pathLst>
                <a:path w="7356" h="1703" extrusionOk="0">
                  <a:moveTo>
                    <a:pt x="0" y="0"/>
                  </a:moveTo>
                  <a:lnTo>
                    <a:pt x="0" y="0"/>
                  </a:lnTo>
                  <a:cubicBezTo>
                    <a:pt x="857" y="1133"/>
                    <a:pt x="2276" y="1703"/>
                    <a:pt x="3695" y="1703"/>
                  </a:cubicBezTo>
                  <a:cubicBezTo>
                    <a:pt x="5095" y="1703"/>
                    <a:pt x="6495" y="1148"/>
                    <a:pt x="7356" y="31"/>
                  </a:cubicBezTo>
                  <a:lnTo>
                    <a:pt x="7356" y="31"/>
                  </a:lnTo>
                  <a:cubicBezTo>
                    <a:pt x="6200" y="631"/>
                    <a:pt x="4956" y="928"/>
                    <a:pt x="3714" y="928"/>
                  </a:cubicBezTo>
                  <a:cubicBezTo>
                    <a:pt x="2440" y="928"/>
                    <a:pt x="1170" y="61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84;p27">
              <a:extLst>
                <a:ext uri="{FF2B5EF4-FFF2-40B4-BE49-F238E27FC236}">
                  <a16:creationId xmlns:a16="http://schemas.microsoft.com/office/drawing/2014/main" id="{0E00FF88-9A77-E718-F00E-40BD04D9BEF6}"/>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85;p27">
              <a:extLst>
                <a:ext uri="{FF2B5EF4-FFF2-40B4-BE49-F238E27FC236}">
                  <a16:creationId xmlns:a16="http://schemas.microsoft.com/office/drawing/2014/main" id="{FFBC5461-F9A1-9221-B3ED-DE3BBED52F79}"/>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86;p27">
              <a:extLst>
                <a:ext uri="{FF2B5EF4-FFF2-40B4-BE49-F238E27FC236}">
                  <a16:creationId xmlns:a16="http://schemas.microsoft.com/office/drawing/2014/main" id="{B247A6AE-56E5-DD0E-9F3F-567753E84C84}"/>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87;p27">
              <a:extLst>
                <a:ext uri="{FF2B5EF4-FFF2-40B4-BE49-F238E27FC236}">
                  <a16:creationId xmlns:a16="http://schemas.microsoft.com/office/drawing/2014/main" id="{72A25A37-BFF8-FD46-EB48-1341EEC4CC42}"/>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88;p27">
              <a:extLst>
                <a:ext uri="{FF2B5EF4-FFF2-40B4-BE49-F238E27FC236}">
                  <a16:creationId xmlns:a16="http://schemas.microsoft.com/office/drawing/2014/main" id="{71581BF3-073B-A104-9F44-FADA6F2012B2}"/>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89;p27">
              <a:extLst>
                <a:ext uri="{FF2B5EF4-FFF2-40B4-BE49-F238E27FC236}">
                  <a16:creationId xmlns:a16="http://schemas.microsoft.com/office/drawing/2014/main" id="{FBF2B27C-6E6F-03A4-4BFE-A8B32B84B17B}"/>
                </a:ext>
              </a:extLst>
            </p:cNvPr>
            <p:cNvSpPr/>
            <p:nvPr/>
          </p:nvSpPr>
          <p:spPr>
            <a:xfrm>
              <a:off x="9004225" y="4208975"/>
              <a:ext cx="474200" cy="258650"/>
            </a:xfrm>
            <a:custGeom>
              <a:avLst/>
              <a:gdLst/>
              <a:ahLst/>
              <a:cxnLst/>
              <a:rect l="l" t="t" r="r" b="b"/>
              <a:pathLst>
                <a:path w="18968" h="10346" extrusionOk="0">
                  <a:moveTo>
                    <a:pt x="17019" y="1"/>
                  </a:moveTo>
                  <a:cubicBezTo>
                    <a:pt x="16661" y="1"/>
                    <a:pt x="16293" y="55"/>
                    <a:pt x="15959" y="136"/>
                  </a:cubicBezTo>
                  <a:cubicBezTo>
                    <a:pt x="13527" y="653"/>
                    <a:pt x="11217" y="1656"/>
                    <a:pt x="8816" y="2385"/>
                  </a:cubicBezTo>
                  <a:cubicBezTo>
                    <a:pt x="6937" y="2939"/>
                    <a:pt x="4962" y="3398"/>
                    <a:pt x="2998" y="3398"/>
                  </a:cubicBezTo>
                  <a:cubicBezTo>
                    <a:pt x="2484" y="3398"/>
                    <a:pt x="1971" y="3366"/>
                    <a:pt x="1460" y="3297"/>
                  </a:cubicBezTo>
                  <a:lnTo>
                    <a:pt x="1308" y="2993"/>
                  </a:lnTo>
                  <a:cubicBezTo>
                    <a:pt x="366" y="4422"/>
                    <a:pt x="1" y="7400"/>
                    <a:pt x="1065" y="8768"/>
                  </a:cubicBezTo>
                  <a:cubicBezTo>
                    <a:pt x="1854" y="9783"/>
                    <a:pt x="3178" y="10346"/>
                    <a:pt x="4466" y="10346"/>
                  </a:cubicBezTo>
                  <a:cubicBezTo>
                    <a:pt x="4915" y="10346"/>
                    <a:pt x="5360" y="10277"/>
                    <a:pt x="5776" y="10136"/>
                  </a:cubicBezTo>
                  <a:cubicBezTo>
                    <a:pt x="7235" y="9589"/>
                    <a:pt x="8299" y="8343"/>
                    <a:pt x="9393" y="7279"/>
                  </a:cubicBezTo>
                  <a:cubicBezTo>
                    <a:pt x="11247" y="5516"/>
                    <a:pt x="13557" y="4209"/>
                    <a:pt x="16050" y="3510"/>
                  </a:cubicBezTo>
                  <a:cubicBezTo>
                    <a:pt x="16718" y="3327"/>
                    <a:pt x="17448" y="3175"/>
                    <a:pt x="18025" y="2719"/>
                  </a:cubicBezTo>
                  <a:cubicBezTo>
                    <a:pt x="18603" y="2294"/>
                    <a:pt x="18968" y="1504"/>
                    <a:pt x="18694" y="865"/>
                  </a:cubicBezTo>
                  <a:cubicBezTo>
                    <a:pt x="18411" y="217"/>
                    <a:pt x="17735" y="1"/>
                    <a:pt x="1701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90;p27">
              <a:extLst>
                <a:ext uri="{FF2B5EF4-FFF2-40B4-BE49-F238E27FC236}">
                  <a16:creationId xmlns:a16="http://schemas.microsoft.com/office/drawing/2014/main" id="{E3B0B591-B583-2997-FA0D-620BE4F65220}"/>
                </a:ext>
              </a:extLst>
            </p:cNvPr>
            <p:cNvSpPr/>
            <p:nvPr/>
          </p:nvSpPr>
          <p:spPr>
            <a:xfrm>
              <a:off x="9313500" y="4658750"/>
              <a:ext cx="272075" cy="262375"/>
            </a:xfrm>
            <a:custGeom>
              <a:avLst/>
              <a:gdLst/>
              <a:ahLst/>
              <a:cxnLst/>
              <a:rect l="l" t="t" r="r" b="b"/>
              <a:pathLst>
                <a:path w="10883" h="10495" extrusionOk="0">
                  <a:moveTo>
                    <a:pt x="7684" y="0"/>
                  </a:moveTo>
                  <a:cubicBezTo>
                    <a:pt x="5858" y="0"/>
                    <a:pt x="4049" y="687"/>
                    <a:pt x="2676" y="1902"/>
                  </a:cubicBezTo>
                  <a:cubicBezTo>
                    <a:pt x="852" y="3574"/>
                    <a:pt x="1" y="6218"/>
                    <a:pt x="487" y="8650"/>
                  </a:cubicBezTo>
                  <a:cubicBezTo>
                    <a:pt x="609" y="9197"/>
                    <a:pt x="761" y="9714"/>
                    <a:pt x="1126" y="10078"/>
                  </a:cubicBezTo>
                  <a:cubicBezTo>
                    <a:pt x="1447" y="10379"/>
                    <a:pt x="1874" y="10495"/>
                    <a:pt x="2311" y="10495"/>
                  </a:cubicBezTo>
                  <a:cubicBezTo>
                    <a:pt x="2535" y="10495"/>
                    <a:pt x="2763" y="10464"/>
                    <a:pt x="2980" y="10413"/>
                  </a:cubicBezTo>
                  <a:cubicBezTo>
                    <a:pt x="4621" y="9987"/>
                    <a:pt x="5533" y="8315"/>
                    <a:pt x="6171" y="6765"/>
                  </a:cubicBezTo>
                  <a:cubicBezTo>
                    <a:pt x="6840" y="5215"/>
                    <a:pt x="7509" y="3483"/>
                    <a:pt x="9028" y="2723"/>
                  </a:cubicBezTo>
                  <a:cubicBezTo>
                    <a:pt x="9424" y="2540"/>
                    <a:pt x="9879" y="2388"/>
                    <a:pt x="10214" y="2176"/>
                  </a:cubicBezTo>
                  <a:cubicBezTo>
                    <a:pt x="10579" y="1963"/>
                    <a:pt x="10883" y="1568"/>
                    <a:pt x="10791" y="1112"/>
                  </a:cubicBezTo>
                  <a:cubicBezTo>
                    <a:pt x="10700" y="808"/>
                    <a:pt x="10031" y="443"/>
                    <a:pt x="9332" y="230"/>
                  </a:cubicBezTo>
                  <a:lnTo>
                    <a:pt x="9332" y="230"/>
                  </a:lnTo>
                  <a:lnTo>
                    <a:pt x="9606" y="261"/>
                  </a:lnTo>
                  <a:cubicBezTo>
                    <a:pt x="9424" y="230"/>
                    <a:pt x="9211" y="139"/>
                    <a:pt x="8998" y="109"/>
                  </a:cubicBezTo>
                  <a:cubicBezTo>
                    <a:pt x="8816" y="78"/>
                    <a:pt x="8603" y="48"/>
                    <a:pt x="8451" y="48"/>
                  </a:cubicBezTo>
                  <a:lnTo>
                    <a:pt x="8512" y="48"/>
                  </a:lnTo>
                  <a:cubicBezTo>
                    <a:pt x="8236" y="16"/>
                    <a:pt x="7960" y="0"/>
                    <a:pt x="76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91;p27">
              <a:extLst>
                <a:ext uri="{FF2B5EF4-FFF2-40B4-BE49-F238E27FC236}">
                  <a16:creationId xmlns:a16="http://schemas.microsoft.com/office/drawing/2014/main" id="{6AA31785-3166-F5FD-8B11-3AB403E1E5EA}"/>
                </a:ext>
              </a:extLst>
            </p:cNvPr>
            <p:cNvSpPr/>
            <p:nvPr/>
          </p:nvSpPr>
          <p:spPr>
            <a:xfrm>
              <a:off x="9663825" y="4498825"/>
              <a:ext cx="246225" cy="245475"/>
            </a:xfrm>
            <a:custGeom>
              <a:avLst/>
              <a:gdLst/>
              <a:ahLst/>
              <a:cxnLst/>
              <a:rect l="l" t="t" r="r" b="b"/>
              <a:pathLst>
                <a:path w="9849" h="9819" extrusionOk="0">
                  <a:moveTo>
                    <a:pt x="2462" y="1"/>
                  </a:moveTo>
                  <a:cubicBezTo>
                    <a:pt x="1794" y="1"/>
                    <a:pt x="0" y="1004"/>
                    <a:pt x="122" y="1733"/>
                  </a:cubicBezTo>
                  <a:cubicBezTo>
                    <a:pt x="3861" y="3466"/>
                    <a:pt x="7143" y="6323"/>
                    <a:pt x="9423" y="9819"/>
                  </a:cubicBezTo>
                  <a:cubicBezTo>
                    <a:pt x="9849" y="8025"/>
                    <a:pt x="9301" y="6141"/>
                    <a:pt x="8268" y="4621"/>
                  </a:cubicBezTo>
                  <a:cubicBezTo>
                    <a:pt x="7265" y="3101"/>
                    <a:pt x="5836" y="1916"/>
                    <a:pt x="4377" y="852"/>
                  </a:cubicBezTo>
                  <a:cubicBezTo>
                    <a:pt x="3800" y="426"/>
                    <a:pt x="3192" y="1"/>
                    <a:pt x="24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92;p27">
              <a:extLst>
                <a:ext uri="{FF2B5EF4-FFF2-40B4-BE49-F238E27FC236}">
                  <a16:creationId xmlns:a16="http://schemas.microsoft.com/office/drawing/2014/main" id="{62C8A191-0C64-4B76-52D9-E0425C38EA35}"/>
                </a:ext>
              </a:extLst>
            </p:cNvPr>
            <p:cNvSpPr/>
            <p:nvPr/>
          </p:nvSpPr>
          <p:spPr>
            <a:xfrm>
              <a:off x="9657750" y="4738975"/>
              <a:ext cx="136800" cy="107550"/>
            </a:xfrm>
            <a:custGeom>
              <a:avLst/>
              <a:gdLst/>
              <a:ahLst/>
              <a:cxnLst/>
              <a:rect l="l" t="t" r="r" b="b"/>
              <a:pathLst>
                <a:path w="5472" h="4302" extrusionOk="0">
                  <a:moveTo>
                    <a:pt x="2294" y="0"/>
                  </a:moveTo>
                  <a:cubicBezTo>
                    <a:pt x="1576" y="0"/>
                    <a:pt x="885" y="363"/>
                    <a:pt x="517" y="1033"/>
                  </a:cubicBezTo>
                  <a:cubicBezTo>
                    <a:pt x="426" y="1155"/>
                    <a:pt x="365" y="1307"/>
                    <a:pt x="304" y="1459"/>
                  </a:cubicBezTo>
                  <a:cubicBezTo>
                    <a:pt x="61" y="2067"/>
                    <a:pt x="0" y="2827"/>
                    <a:pt x="395" y="3404"/>
                  </a:cubicBezTo>
                  <a:cubicBezTo>
                    <a:pt x="699" y="3891"/>
                    <a:pt x="1307" y="4195"/>
                    <a:pt x="1885" y="4286"/>
                  </a:cubicBezTo>
                  <a:cubicBezTo>
                    <a:pt x="1992" y="4296"/>
                    <a:pt x="2098" y="4302"/>
                    <a:pt x="2202" y="4302"/>
                  </a:cubicBezTo>
                  <a:cubicBezTo>
                    <a:pt x="2687" y="4302"/>
                    <a:pt x="3142" y="4193"/>
                    <a:pt x="3617" y="4043"/>
                  </a:cubicBezTo>
                  <a:cubicBezTo>
                    <a:pt x="4499" y="3769"/>
                    <a:pt x="5471" y="3161"/>
                    <a:pt x="5228" y="2097"/>
                  </a:cubicBezTo>
                  <a:cubicBezTo>
                    <a:pt x="5137" y="1763"/>
                    <a:pt x="4955" y="1550"/>
                    <a:pt x="4772" y="1307"/>
                  </a:cubicBezTo>
                  <a:cubicBezTo>
                    <a:pt x="4316" y="821"/>
                    <a:pt x="3769" y="425"/>
                    <a:pt x="3161" y="182"/>
                  </a:cubicBezTo>
                  <a:cubicBezTo>
                    <a:pt x="2881" y="60"/>
                    <a:pt x="2585" y="0"/>
                    <a:pt x="229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93;p27">
              <a:extLst>
                <a:ext uri="{FF2B5EF4-FFF2-40B4-BE49-F238E27FC236}">
                  <a16:creationId xmlns:a16="http://schemas.microsoft.com/office/drawing/2014/main" id="{A91638B6-36D5-71FA-0119-AD7B9CD1CB0B}"/>
                </a:ext>
              </a:extLst>
            </p:cNvPr>
            <p:cNvSpPr/>
            <p:nvPr/>
          </p:nvSpPr>
          <p:spPr>
            <a:xfrm>
              <a:off x="8987525" y="4606900"/>
              <a:ext cx="201375" cy="136200"/>
            </a:xfrm>
            <a:custGeom>
              <a:avLst/>
              <a:gdLst/>
              <a:ahLst/>
              <a:cxnLst/>
              <a:rect l="l" t="t" r="r" b="b"/>
              <a:pathLst>
                <a:path w="8055" h="5448" extrusionOk="0">
                  <a:moveTo>
                    <a:pt x="5057" y="0"/>
                  </a:moveTo>
                  <a:cubicBezTo>
                    <a:pt x="3978" y="0"/>
                    <a:pt x="2869" y="166"/>
                    <a:pt x="1854" y="298"/>
                  </a:cubicBezTo>
                  <a:cubicBezTo>
                    <a:pt x="1216" y="359"/>
                    <a:pt x="456" y="541"/>
                    <a:pt x="183" y="1149"/>
                  </a:cubicBezTo>
                  <a:cubicBezTo>
                    <a:pt x="0" y="1544"/>
                    <a:pt x="61" y="2031"/>
                    <a:pt x="304" y="2426"/>
                  </a:cubicBezTo>
                  <a:cubicBezTo>
                    <a:pt x="517" y="2791"/>
                    <a:pt x="821" y="3094"/>
                    <a:pt x="1186" y="3368"/>
                  </a:cubicBezTo>
                  <a:cubicBezTo>
                    <a:pt x="2341" y="4280"/>
                    <a:pt x="3678" y="4918"/>
                    <a:pt x="5107" y="5313"/>
                  </a:cubicBezTo>
                  <a:cubicBezTo>
                    <a:pt x="5432" y="5392"/>
                    <a:pt x="5780" y="5447"/>
                    <a:pt x="6117" y="5447"/>
                  </a:cubicBezTo>
                  <a:cubicBezTo>
                    <a:pt x="6566" y="5447"/>
                    <a:pt x="6995" y="5348"/>
                    <a:pt x="7325" y="5070"/>
                  </a:cubicBezTo>
                  <a:cubicBezTo>
                    <a:pt x="8055" y="4462"/>
                    <a:pt x="7994" y="3398"/>
                    <a:pt x="7903" y="2487"/>
                  </a:cubicBezTo>
                  <a:cubicBezTo>
                    <a:pt x="7812" y="1605"/>
                    <a:pt x="7660" y="693"/>
                    <a:pt x="6991" y="237"/>
                  </a:cubicBezTo>
                  <a:cubicBezTo>
                    <a:pt x="6377" y="63"/>
                    <a:pt x="5722" y="0"/>
                    <a:pt x="50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94;p27">
              <a:extLst>
                <a:ext uri="{FF2B5EF4-FFF2-40B4-BE49-F238E27FC236}">
                  <a16:creationId xmlns:a16="http://schemas.microsoft.com/office/drawing/2014/main" id="{D0B667C8-039A-7135-33C7-41EF2BEE310E}"/>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95;p27">
              <a:extLst>
                <a:ext uri="{FF2B5EF4-FFF2-40B4-BE49-F238E27FC236}">
                  <a16:creationId xmlns:a16="http://schemas.microsoft.com/office/drawing/2014/main" id="{C0678BB6-32A9-4A44-0FA1-34EA9F6D4647}"/>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96;p27">
              <a:extLst>
                <a:ext uri="{FF2B5EF4-FFF2-40B4-BE49-F238E27FC236}">
                  <a16:creationId xmlns:a16="http://schemas.microsoft.com/office/drawing/2014/main" id="{A964E653-2033-FAF2-8930-6007707F2231}"/>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97;p27">
              <a:extLst>
                <a:ext uri="{FF2B5EF4-FFF2-40B4-BE49-F238E27FC236}">
                  <a16:creationId xmlns:a16="http://schemas.microsoft.com/office/drawing/2014/main" id="{55FD0DC5-3F7B-D84E-C1CB-652BA85DB136}"/>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98;p27">
              <a:extLst>
                <a:ext uri="{FF2B5EF4-FFF2-40B4-BE49-F238E27FC236}">
                  <a16:creationId xmlns:a16="http://schemas.microsoft.com/office/drawing/2014/main" id="{1ED5C557-FC1C-EB21-09F5-DFE494EDCFB7}"/>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99;p27">
              <a:extLst>
                <a:ext uri="{FF2B5EF4-FFF2-40B4-BE49-F238E27FC236}">
                  <a16:creationId xmlns:a16="http://schemas.microsoft.com/office/drawing/2014/main" id="{8966A914-C27D-D43A-F209-5A6D587D50C6}"/>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00;p27">
              <a:extLst>
                <a:ext uri="{FF2B5EF4-FFF2-40B4-BE49-F238E27FC236}">
                  <a16:creationId xmlns:a16="http://schemas.microsoft.com/office/drawing/2014/main" id="{299D2F20-58F1-7D71-8DF6-7E3426C182FD}"/>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01;p27">
              <a:extLst>
                <a:ext uri="{FF2B5EF4-FFF2-40B4-BE49-F238E27FC236}">
                  <a16:creationId xmlns:a16="http://schemas.microsoft.com/office/drawing/2014/main" id="{DA9EB80A-24B3-2B8B-EAD8-BC68BED60A9F}"/>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02;p27">
              <a:extLst>
                <a:ext uri="{FF2B5EF4-FFF2-40B4-BE49-F238E27FC236}">
                  <a16:creationId xmlns:a16="http://schemas.microsoft.com/office/drawing/2014/main" id="{6B22A644-94A1-08D9-9CD2-E666C16B2763}"/>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03;p27">
              <a:extLst>
                <a:ext uri="{FF2B5EF4-FFF2-40B4-BE49-F238E27FC236}">
                  <a16:creationId xmlns:a16="http://schemas.microsoft.com/office/drawing/2014/main" id="{0FBA43BF-7D2F-1532-2C73-E6E20EC6A537}"/>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04;p27">
              <a:extLst>
                <a:ext uri="{FF2B5EF4-FFF2-40B4-BE49-F238E27FC236}">
                  <a16:creationId xmlns:a16="http://schemas.microsoft.com/office/drawing/2014/main" id="{2A8E1D8F-749F-7289-324C-D5B52742D013}"/>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5;p27">
              <a:extLst>
                <a:ext uri="{FF2B5EF4-FFF2-40B4-BE49-F238E27FC236}">
                  <a16:creationId xmlns:a16="http://schemas.microsoft.com/office/drawing/2014/main" id="{B61F7B3A-32CA-D069-2F6E-29535310923A}"/>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6;p27">
              <a:extLst>
                <a:ext uri="{FF2B5EF4-FFF2-40B4-BE49-F238E27FC236}">
                  <a16:creationId xmlns:a16="http://schemas.microsoft.com/office/drawing/2014/main" id="{5E1F85FA-9B8B-7306-E55B-ED148CB617DB}"/>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07;p27">
              <a:extLst>
                <a:ext uri="{FF2B5EF4-FFF2-40B4-BE49-F238E27FC236}">
                  <a16:creationId xmlns:a16="http://schemas.microsoft.com/office/drawing/2014/main" id="{31E16B70-D567-A9C5-B15D-00C2905C4D60}"/>
                </a:ext>
              </a:extLst>
            </p:cNvPr>
            <p:cNvSpPr/>
            <p:nvPr/>
          </p:nvSpPr>
          <p:spPr>
            <a:xfrm>
              <a:off x="9883425" y="5190325"/>
              <a:ext cx="183925" cy="42700"/>
            </a:xfrm>
            <a:custGeom>
              <a:avLst/>
              <a:gdLst/>
              <a:ahLst/>
              <a:cxnLst/>
              <a:rect l="l" t="t" r="r" b="b"/>
              <a:pathLst>
                <a:path w="7357" h="1708" extrusionOk="0">
                  <a:moveTo>
                    <a:pt x="1" y="1"/>
                  </a:moveTo>
                  <a:lnTo>
                    <a:pt x="1" y="1"/>
                  </a:lnTo>
                  <a:cubicBezTo>
                    <a:pt x="860" y="1137"/>
                    <a:pt x="2286" y="1707"/>
                    <a:pt x="3710" y="1707"/>
                  </a:cubicBezTo>
                  <a:cubicBezTo>
                    <a:pt x="5106" y="1707"/>
                    <a:pt x="6499" y="1160"/>
                    <a:pt x="7356" y="62"/>
                  </a:cubicBezTo>
                  <a:lnTo>
                    <a:pt x="7356" y="62"/>
                  </a:lnTo>
                  <a:cubicBezTo>
                    <a:pt x="6230" y="654"/>
                    <a:pt x="5003" y="944"/>
                    <a:pt x="3773" y="944"/>
                  </a:cubicBezTo>
                  <a:cubicBezTo>
                    <a:pt x="2480" y="944"/>
                    <a:pt x="1185" y="624"/>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08;p27">
              <a:extLst>
                <a:ext uri="{FF2B5EF4-FFF2-40B4-BE49-F238E27FC236}">
                  <a16:creationId xmlns:a16="http://schemas.microsoft.com/office/drawing/2014/main" id="{6C0F1A01-2525-F810-45B8-7A0CAD738303}"/>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09;p27">
              <a:extLst>
                <a:ext uri="{FF2B5EF4-FFF2-40B4-BE49-F238E27FC236}">
                  <a16:creationId xmlns:a16="http://schemas.microsoft.com/office/drawing/2014/main" id="{38AC178D-6DAF-6D3C-A9E2-674032076E3F}"/>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10;p27">
              <a:extLst>
                <a:ext uri="{FF2B5EF4-FFF2-40B4-BE49-F238E27FC236}">
                  <a16:creationId xmlns:a16="http://schemas.microsoft.com/office/drawing/2014/main" id="{4C531A03-3CCD-3368-E2AD-73E1AD76094B}"/>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11;p27">
              <a:extLst>
                <a:ext uri="{FF2B5EF4-FFF2-40B4-BE49-F238E27FC236}">
                  <a16:creationId xmlns:a16="http://schemas.microsoft.com/office/drawing/2014/main" id="{833C272B-0136-E978-479D-CB19BEAC12EE}"/>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12;p27">
              <a:extLst>
                <a:ext uri="{FF2B5EF4-FFF2-40B4-BE49-F238E27FC236}">
                  <a16:creationId xmlns:a16="http://schemas.microsoft.com/office/drawing/2014/main" id="{151F7BBD-467E-D811-7F40-310A8063DB54}"/>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13;p27">
              <a:extLst>
                <a:ext uri="{FF2B5EF4-FFF2-40B4-BE49-F238E27FC236}">
                  <a16:creationId xmlns:a16="http://schemas.microsoft.com/office/drawing/2014/main" id="{EF6D90D6-6DC4-B428-D6E2-E4C130A46922}"/>
                </a:ext>
              </a:extLst>
            </p:cNvPr>
            <p:cNvSpPr/>
            <p:nvPr/>
          </p:nvSpPr>
          <p:spPr>
            <a:xfrm>
              <a:off x="9025500" y="5157250"/>
              <a:ext cx="751575" cy="310100"/>
            </a:xfrm>
            <a:custGeom>
              <a:avLst/>
              <a:gdLst/>
              <a:ahLst/>
              <a:cxnLst/>
              <a:rect l="l" t="t" r="r" b="b"/>
              <a:pathLst>
                <a:path w="30063" h="12404" extrusionOk="0">
                  <a:moveTo>
                    <a:pt x="29406" y="0"/>
                  </a:moveTo>
                  <a:cubicBezTo>
                    <a:pt x="24883" y="0"/>
                    <a:pt x="20665" y="2352"/>
                    <a:pt x="16779" y="4759"/>
                  </a:cubicBezTo>
                  <a:cubicBezTo>
                    <a:pt x="14500" y="6157"/>
                    <a:pt x="12311" y="7798"/>
                    <a:pt x="9910" y="8984"/>
                  </a:cubicBezTo>
                  <a:cubicBezTo>
                    <a:pt x="7989" y="9896"/>
                    <a:pt x="5879" y="10562"/>
                    <a:pt x="3759" y="10562"/>
                  </a:cubicBezTo>
                  <a:cubicBezTo>
                    <a:pt x="3195" y="10562"/>
                    <a:pt x="2630" y="10514"/>
                    <a:pt x="2068" y="10412"/>
                  </a:cubicBezTo>
                  <a:lnTo>
                    <a:pt x="1" y="9895"/>
                  </a:lnTo>
                  <a:lnTo>
                    <a:pt x="1" y="9895"/>
                  </a:lnTo>
                  <a:cubicBezTo>
                    <a:pt x="2157" y="11427"/>
                    <a:pt x="4789" y="12403"/>
                    <a:pt x="7453" y="12403"/>
                  </a:cubicBezTo>
                  <a:cubicBezTo>
                    <a:pt x="7644" y="12403"/>
                    <a:pt x="7835" y="12398"/>
                    <a:pt x="8025" y="12388"/>
                  </a:cubicBezTo>
                  <a:cubicBezTo>
                    <a:pt x="10852" y="12236"/>
                    <a:pt x="13527" y="10959"/>
                    <a:pt x="15837" y="9318"/>
                  </a:cubicBezTo>
                  <a:cubicBezTo>
                    <a:pt x="18208" y="7707"/>
                    <a:pt x="20275" y="5792"/>
                    <a:pt x="22585" y="4120"/>
                  </a:cubicBezTo>
                  <a:cubicBezTo>
                    <a:pt x="24925" y="2449"/>
                    <a:pt x="27235" y="382"/>
                    <a:pt x="30062" y="17"/>
                  </a:cubicBezTo>
                  <a:cubicBezTo>
                    <a:pt x="29843" y="6"/>
                    <a:pt x="29624" y="0"/>
                    <a:pt x="294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14;p27">
              <a:extLst>
                <a:ext uri="{FF2B5EF4-FFF2-40B4-BE49-F238E27FC236}">
                  <a16:creationId xmlns:a16="http://schemas.microsoft.com/office/drawing/2014/main" id="{E17B0FD1-EC36-0F62-0114-0AF7772949F6}"/>
                </a:ext>
              </a:extLst>
            </p:cNvPr>
            <p:cNvSpPr/>
            <p:nvPr/>
          </p:nvSpPr>
          <p:spPr>
            <a:xfrm>
              <a:off x="9186600" y="4714650"/>
              <a:ext cx="120850" cy="322975"/>
            </a:xfrm>
            <a:custGeom>
              <a:avLst/>
              <a:gdLst/>
              <a:ahLst/>
              <a:cxnLst/>
              <a:rect l="l" t="t" r="r" b="b"/>
              <a:pathLst>
                <a:path w="4834" h="12919" extrusionOk="0">
                  <a:moveTo>
                    <a:pt x="2949" y="0"/>
                  </a:moveTo>
                  <a:lnTo>
                    <a:pt x="2949" y="0"/>
                  </a:lnTo>
                  <a:cubicBezTo>
                    <a:pt x="1034" y="1794"/>
                    <a:pt x="1" y="4499"/>
                    <a:pt x="274" y="7113"/>
                  </a:cubicBezTo>
                  <a:cubicBezTo>
                    <a:pt x="548" y="9696"/>
                    <a:pt x="2584" y="11551"/>
                    <a:pt x="4834" y="12918"/>
                  </a:cubicBezTo>
                  <a:cubicBezTo>
                    <a:pt x="2432" y="8815"/>
                    <a:pt x="2220" y="4438"/>
                    <a:pt x="294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15;p27">
              <a:extLst>
                <a:ext uri="{FF2B5EF4-FFF2-40B4-BE49-F238E27FC236}">
                  <a16:creationId xmlns:a16="http://schemas.microsoft.com/office/drawing/2014/main" id="{7D76F092-C1D0-A62E-444D-FB6A8D033A2F}"/>
                </a:ext>
              </a:extLst>
            </p:cNvPr>
            <p:cNvSpPr/>
            <p:nvPr/>
          </p:nvSpPr>
          <p:spPr>
            <a:xfrm>
              <a:off x="9159250" y="4375725"/>
              <a:ext cx="427850" cy="185725"/>
            </a:xfrm>
            <a:custGeom>
              <a:avLst/>
              <a:gdLst/>
              <a:ahLst/>
              <a:cxnLst/>
              <a:rect l="l" t="t" r="r" b="b"/>
              <a:pathLst>
                <a:path w="17114" h="7429" extrusionOk="0">
                  <a:moveTo>
                    <a:pt x="9393" y="1"/>
                  </a:moveTo>
                  <a:cubicBezTo>
                    <a:pt x="7721" y="1126"/>
                    <a:pt x="6992" y="2159"/>
                    <a:pt x="5654" y="3679"/>
                  </a:cubicBezTo>
                  <a:cubicBezTo>
                    <a:pt x="4286" y="5199"/>
                    <a:pt x="2675" y="6597"/>
                    <a:pt x="639" y="6901"/>
                  </a:cubicBezTo>
                  <a:lnTo>
                    <a:pt x="1" y="6901"/>
                  </a:lnTo>
                  <a:cubicBezTo>
                    <a:pt x="634" y="7265"/>
                    <a:pt x="1345" y="7429"/>
                    <a:pt x="2068" y="7429"/>
                  </a:cubicBezTo>
                  <a:cubicBezTo>
                    <a:pt x="3218" y="7429"/>
                    <a:pt x="4399" y="7013"/>
                    <a:pt x="5350" y="6323"/>
                  </a:cubicBezTo>
                  <a:cubicBezTo>
                    <a:pt x="6931" y="5229"/>
                    <a:pt x="8025" y="3648"/>
                    <a:pt x="9058" y="2037"/>
                  </a:cubicBezTo>
                  <a:cubicBezTo>
                    <a:pt x="9818" y="3405"/>
                    <a:pt x="11125" y="4439"/>
                    <a:pt x="12645" y="4773"/>
                  </a:cubicBezTo>
                  <a:cubicBezTo>
                    <a:pt x="13046" y="4861"/>
                    <a:pt x="13455" y="4905"/>
                    <a:pt x="13864" y="4905"/>
                  </a:cubicBezTo>
                  <a:cubicBezTo>
                    <a:pt x="15007" y="4905"/>
                    <a:pt x="16151" y="4563"/>
                    <a:pt x="17113" y="3891"/>
                  </a:cubicBezTo>
                  <a:lnTo>
                    <a:pt x="17113" y="3891"/>
                  </a:lnTo>
                  <a:cubicBezTo>
                    <a:pt x="16702" y="3990"/>
                    <a:pt x="16280" y="4038"/>
                    <a:pt x="15857" y="4038"/>
                  </a:cubicBezTo>
                  <a:cubicBezTo>
                    <a:pt x="14714" y="4038"/>
                    <a:pt x="13560" y="3692"/>
                    <a:pt x="12584" y="3071"/>
                  </a:cubicBezTo>
                  <a:cubicBezTo>
                    <a:pt x="11247" y="2250"/>
                    <a:pt x="9758" y="1521"/>
                    <a:pt x="939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16;p27">
              <a:extLst>
                <a:ext uri="{FF2B5EF4-FFF2-40B4-BE49-F238E27FC236}">
                  <a16:creationId xmlns:a16="http://schemas.microsoft.com/office/drawing/2014/main" id="{ABB1D13C-606F-E54F-0E78-106F0D258A76}"/>
                </a:ext>
              </a:extLst>
            </p:cNvPr>
            <p:cNvSpPr/>
            <p:nvPr/>
          </p:nvSpPr>
          <p:spPr>
            <a:xfrm>
              <a:off x="9238275" y="3976800"/>
              <a:ext cx="338175" cy="206700"/>
            </a:xfrm>
            <a:custGeom>
              <a:avLst/>
              <a:gdLst/>
              <a:ahLst/>
              <a:cxnLst/>
              <a:rect l="l" t="t" r="r" b="b"/>
              <a:pathLst>
                <a:path w="13527" h="8268" extrusionOk="0">
                  <a:moveTo>
                    <a:pt x="13527" y="0"/>
                  </a:moveTo>
                  <a:lnTo>
                    <a:pt x="13527" y="0"/>
                  </a:lnTo>
                  <a:cubicBezTo>
                    <a:pt x="11612" y="821"/>
                    <a:pt x="10214" y="2736"/>
                    <a:pt x="9910" y="4772"/>
                  </a:cubicBezTo>
                  <a:cubicBezTo>
                    <a:pt x="9867" y="4772"/>
                    <a:pt x="9825" y="4772"/>
                    <a:pt x="9783" y="4772"/>
                  </a:cubicBezTo>
                  <a:cubicBezTo>
                    <a:pt x="6269" y="4772"/>
                    <a:pt x="2764" y="6015"/>
                    <a:pt x="1" y="8207"/>
                  </a:cubicBezTo>
                  <a:lnTo>
                    <a:pt x="305" y="8268"/>
                  </a:lnTo>
                  <a:cubicBezTo>
                    <a:pt x="3565" y="6552"/>
                    <a:pt x="7256" y="5643"/>
                    <a:pt x="10922" y="5643"/>
                  </a:cubicBezTo>
                  <a:cubicBezTo>
                    <a:pt x="11152" y="5643"/>
                    <a:pt x="11382" y="5647"/>
                    <a:pt x="11612" y="5654"/>
                  </a:cubicBezTo>
                  <a:cubicBezTo>
                    <a:pt x="11581" y="3648"/>
                    <a:pt x="12281" y="1581"/>
                    <a:pt x="135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D57C0F7E-E39A-6703-8ABB-AA1F8AAD0C0D}"/>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6367137B-1B5D-6355-6F89-ED4FDCFAB77A}"/>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Conclusion</a:t>
            </a:r>
            <a:endParaRPr dirty="0"/>
          </a:p>
        </p:txBody>
      </p:sp>
      <p:sp>
        <p:nvSpPr>
          <p:cNvPr id="466" name="Google Shape;466;p32">
            <a:extLst>
              <a:ext uri="{FF2B5EF4-FFF2-40B4-BE49-F238E27FC236}">
                <a16:creationId xmlns:a16="http://schemas.microsoft.com/office/drawing/2014/main" id="{85E131E2-063B-6632-7DA6-289259453C91}"/>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08</a:t>
            </a:r>
            <a:endParaRPr dirty="0"/>
          </a:p>
        </p:txBody>
      </p:sp>
      <p:grpSp>
        <p:nvGrpSpPr>
          <p:cNvPr id="693" name="Google Shape;800;p47">
            <a:extLst>
              <a:ext uri="{FF2B5EF4-FFF2-40B4-BE49-F238E27FC236}">
                <a16:creationId xmlns:a16="http://schemas.microsoft.com/office/drawing/2014/main" id="{B889943F-880E-2788-306A-7B22FE1ACC35}"/>
              </a:ext>
            </a:extLst>
          </p:cNvPr>
          <p:cNvGrpSpPr/>
          <p:nvPr/>
        </p:nvGrpSpPr>
        <p:grpSpPr>
          <a:xfrm flipH="1">
            <a:off x="423561" y="1006633"/>
            <a:ext cx="3777378" cy="3194305"/>
            <a:chOff x="720011" y="2311306"/>
            <a:chExt cx="2859963" cy="2297201"/>
          </a:xfrm>
        </p:grpSpPr>
        <p:sp>
          <p:nvSpPr>
            <p:cNvPr id="694" name="Google Shape;801;p47">
              <a:extLst>
                <a:ext uri="{FF2B5EF4-FFF2-40B4-BE49-F238E27FC236}">
                  <a16:creationId xmlns:a16="http://schemas.microsoft.com/office/drawing/2014/main" id="{EB78E6AA-6DF8-7CC7-294F-4503C4348A25}"/>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802;p47">
              <a:extLst>
                <a:ext uri="{FF2B5EF4-FFF2-40B4-BE49-F238E27FC236}">
                  <a16:creationId xmlns:a16="http://schemas.microsoft.com/office/drawing/2014/main" id="{AA663950-E52C-6EF1-6F0F-0ADBE358CBA9}"/>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803;p47">
              <a:extLst>
                <a:ext uri="{FF2B5EF4-FFF2-40B4-BE49-F238E27FC236}">
                  <a16:creationId xmlns:a16="http://schemas.microsoft.com/office/drawing/2014/main" id="{40AA2D30-C0B6-7E7A-ADE0-B4127596695C}"/>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804;p47">
              <a:extLst>
                <a:ext uri="{FF2B5EF4-FFF2-40B4-BE49-F238E27FC236}">
                  <a16:creationId xmlns:a16="http://schemas.microsoft.com/office/drawing/2014/main" id="{56BDBF9C-0FDB-B6B8-8F48-4E2E6949CB7D}"/>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805;p47">
              <a:extLst>
                <a:ext uri="{FF2B5EF4-FFF2-40B4-BE49-F238E27FC236}">
                  <a16:creationId xmlns:a16="http://schemas.microsoft.com/office/drawing/2014/main" id="{E432D6A7-7907-96B5-37AE-55CC4B2DFB70}"/>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806;p47">
              <a:extLst>
                <a:ext uri="{FF2B5EF4-FFF2-40B4-BE49-F238E27FC236}">
                  <a16:creationId xmlns:a16="http://schemas.microsoft.com/office/drawing/2014/main" id="{329FD263-1EEC-4388-7D55-F60AE125C3F8}"/>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807;p47">
              <a:extLst>
                <a:ext uri="{FF2B5EF4-FFF2-40B4-BE49-F238E27FC236}">
                  <a16:creationId xmlns:a16="http://schemas.microsoft.com/office/drawing/2014/main" id="{6E44EF97-A695-0C70-BAC4-BC577F965826}"/>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808;p47">
              <a:extLst>
                <a:ext uri="{FF2B5EF4-FFF2-40B4-BE49-F238E27FC236}">
                  <a16:creationId xmlns:a16="http://schemas.microsoft.com/office/drawing/2014/main" id="{0CB4A107-3B39-DC6C-474A-921D89073174}"/>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809;p47">
              <a:extLst>
                <a:ext uri="{FF2B5EF4-FFF2-40B4-BE49-F238E27FC236}">
                  <a16:creationId xmlns:a16="http://schemas.microsoft.com/office/drawing/2014/main" id="{6DCB0A37-7C20-094B-36CB-FE22B1C9B685}"/>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810;p47">
              <a:extLst>
                <a:ext uri="{FF2B5EF4-FFF2-40B4-BE49-F238E27FC236}">
                  <a16:creationId xmlns:a16="http://schemas.microsoft.com/office/drawing/2014/main" id="{21CBC782-22D2-4576-9167-1257BCE6D58A}"/>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811;p47">
              <a:extLst>
                <a:ext uri="{FF2B5EF4-FFF2-40B4-BE49-F238E27FC236}">
                  <a16:creationId xmlns:a16="http://schemas.microsoft.com/office/drawing/2014/main" id="{2899C89D-CD72-7A43-CA11-16C7BF0D5C3C}"/>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812;p47">
              <a:extLst>
                <a:ext uri="{FF2B5EF4-FFF2-40B4-BE49-F238E27FC236}">
                  <a16:creationId xmlns:a16="http://schemas.microsoft.com/office/drawing/2014/main" id="{946511F7-5122-DF35-BB48-F25A7BC72DB0}"/>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813;p47">
              <a:extLst>
                <a:ext uri="{FF2B5EF4-FFF2-40B4-BE49-F238E27FC236}">
                  <a16:creationId xmlns:a16="http://schemas.microsoft.com/office/drawing/2014/main" id="{6A674FEC-94A5-D686-3862-CA5267949F9F}"/>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814;p47">
              <a:extLst>
                <a:ext uri="{FF2B5EF4-FFF2-40B4-BE49-F238E27FC236}">
                  <a16:creationId xmlns:a16="http://schemas.microsoft.com/office/drawing/2014/main" id="{B6933119-1FFC-A8A1-A1DD-9756E7D5DE26}"/>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815;p47">
              <a:extLst>
                <a:ext uri="{FF2B5EF4-FFF2-40B4-BE49-F238E27FC236}">
                  <a16:creationId xmlns:a16="http://schemas.microsoft.com/office/drawing/2014/main" id="{C341D300-814E-4D97-99BD-B8981ED90A8B}"/>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816;p47">
              <a:extLst>
                <a:ext uri="{FF2B5EF4-FFF2-40B4-BE49-F238E27FC236}">
                  <a16:creationId xmlns:a16="http://schemas.microsoft.com/office/drawing/2014/main" id="{9E4080D8-6D95-8098-7D99-EC9D229E449F}"/>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817;p47">
              <a:extLst>
                <a:ext uri="{FF2B5EF4-FFF2-40B4-BE49-F238E27FC236}">
                  <a16:creationId xmlns:a16="http://schemas.microsoft.com/office/drawing/2014/main" id="{735240F5-B117-58B0-1C3E-57AA792DE938}"/>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818;p47">
              <a:extLst>
                <a:ext uri="{FF2B5EF4-FFF2-40B4-BE49-F238E27FC236}">
                  <a16:creationId xmlns:a16="http://schemas.microsoft.com/office/drawing/2014/main" id="{7617D1EF-3A98-7DE0-94BF-CA89B7C1D3B3}"/>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819;p47">
              <a:extLst>
                <a:ext uri="{FF2B5EF4-FFF2-40B4-BE49-F238E27FC236}">
                  <a16:creationId xmlns:a16="http://schemas.microsoft.com/office/drawing/2014/main" id="{89495AAF-7D79-6492-39E3-824B69742641}"/>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820;p47">
              <a:extLst>
                <a:ext uri="{FF2B5EF4-FFF2-40B4-BE49-F238E27FC236}">
                  <a16:creationId xmlns:a16="http://schemas.microsoft.com/office/drawing/2014/main" id="{1ED0FA14-BC48-648F-AA9E-B6236DA40189}"/>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821;p47">
              <a:extLst>
                <a:ext uri="{FF2B5EF4-FFF2-40B4-BE49-F238E27FC236}">
                  <a16:creationId xmlns:a16="http://schemas.microsoft.com/office/drawing/2014/main" id="{1F884153-787B-0E78-D43E-E4C37A9AB77A}"/>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822;p47">
              <a:extLst>
                <a:ext uri="{FF2B5EF4-FFF2-40B4-BE49-F238E27FC236}">
                  <a16:creationId xmlns:a16="http://schemas.microsoft.com/office/drawing/2014/main" id="{2B05483B-31A1-7D36-668F-EAC669776E8D}"/>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823;p47">
              <a:extLst>
                <a:ext uri="{FF2B5EF4-FFF2-40B4-BE49-F238E27FC236}">
                  <a16:creationId xmlns:a16="http://schemas.microsoft.com/office/drawing/2014/main" id="{EA676E15-55BB-1623-DC22-810C5F9246C6}"/>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824;p47">
              <a:extLst>
                <a:ext uri="{FF2B5EF4-FFF2-40B4-BE49-F238E27FC236}">
                  <a16:creationId xmlns:a16="http://schemas.microsoft.com/office/drawing/2014/main" id="{E58ABCAD-F133-3280-C5AB-0D76ED84BBFA}"/>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825;p47">
              <a:extLst>
                <a:ext uri="{FF2B5EF4-FFF2-40B4-BE49-F238E27FC236}">
                  <a16:creationId xmlns:a16="http://schemas.microsoft.com/office/drawing/2014/main" id="{0536B7C6-BE9D-6EDB-864A-32E4CD1226CC}"/>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826;p47">
              <a:extLst>
                <a:ext uri="{FF2B5EF4-FFF2-40B4-BE49-F238E27FC236}">
                  <a16:creationId xmlns:a16="http://schemas.microsoft.com/office/drawing/2014/main" id="{405F84A2-6D84-46CE-8183-18B8495FEEA4}"/>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827;p47">
              <a:extLst>
                <a:ext uri="{FF2B5EF4-FFF2-40B4-BE49-F238E27FC236}">
                  <a16:creationId xmlns:a16="http://schemas.microsoft.com/office/drawing/2014/main" id="{022246E1-F8ED-E8EA-F44F-543E11F24E0F}"/>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828;p47">
              <a:extLst>
                <a:ext uri="{FF2B5EF4-FFF2-40B4-BE49-F238E27FC236}">
                  <a16:creationId xmlns:a16="http://schemas.microsoft.com/office/drawing/2014/main" id="{736DFEF8-905A-167F-78A6-1EB28976268F}"/>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829;p47">
              <a:extLst>
                <a:ext uri="{FF2B5EF4-FFF2-40B4-BE49-F238E27FC236}">
                  <a16:creationId xmlns:a16="http://schemas.microsoft.com/office/drawing/2014/main" id="{295AEEF2-E0A1-C82A-6A1F-EFB4E7417088}"/>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830;p47">
              <a:extLst>
                <a:ext uri="{FF2B5EF4-FFF2-40B4-BE49-F238E27FC236}">
                  <a16:creationId xmlns:a16="http://schemas.microsoft.com/office/drawing/2014/main" id="{B99F7AEA-5EA7-7EDA-7D47-37A2B52AAE15}"/>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831;p47">
              <a:extLst>
                <a:ext uri="{FF2B5EF4-FFF2-40B4-BE49-F238E27FC236}">
                  <a16:creationId xmlns:a16="http://schemas.microsoft.com/office/drawing/2014/main" id="{49796B5A-8A6A-B600-135F-3B190856E304}"/>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832;p47">
              <a:extLst>
                <a:ext uri="{FF2B5EF4-FFF2-40B4-BE49-F238E27FC236}">
                  <a16:creationId xmlns:a16="http://schemas.microsoft.com/office/drawing/2014/main" id="{9FC7A47C-6456-14DB-1286-20548FAFA5C9}"/>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833;p47">
              <a:extLst>
                <a:ext uri="{FF2B5EF4-FFF2-40B4-BE49-F238E27FC236}">
                  <a16:creationId xmlns:a16="http://schemas.microsoft.com/office/drawing/2014/main" id="{429DB2A5-3570-38CF-E9F3-74D0A4338DAF}"/>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834;p47">
              <a:extLst>
                <a:ext uri="{FF2B5EF4-FFF2-40B4-BE49-F238E27FC236}">
                  <a16:creationId xmlns:a16="http://schemas.microsoft.com/office/drawing/2014/main" id="{B86ABDD4-119C-551A-54DB-F8644E241A96}"/>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835;p47">
              <a:extLst>
                <a:ext uri="{FF2B5EF4-FFF2-40B4-BE49-F238E27FC236}">
                  <a16:creationId xmlns:a16="http://schemas.microsoft.com/office/drawing/2014/main" id="{F52386C4-B413-35E4-E1E0-B75DE76FA190}"/>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36;p47">
              <a:extLst>
                <a:ext uri="{FF2B5EF4-FFF2-40B4-BE49-F238E27FC236}">
                  <a16:creationId xmlns:a16="http://schemas.microsoft.com/office/drawing/2014/main" id="{0182E067-9542-FCAD-E664-060200C9875B}"/>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37;p47">
              <a:extLst>
                <a:ext uri="{FF2B5EF4-FFF2-40B4-BE49-F238E27FC236}">
                  <a16:creationId xmlns:a16="http://schemas.microsoft.com/office/drawing/2014/main" id="{E474939A-2501-8916-0858-F14764E7EDE3}"/>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8993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9778859C-7C30-3D37-9E7F-1DD69A9515F1}"/>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7DDA6E55-7A49-8913-A8EE-20ED890B5A12}"/>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sz="3200" dirty="0"/>
              <a:t>Conclusion</a:t>
            </a:r>
            <a:endParaRPr dirty="0"/>
          </a:p>
        </p:txBody>
      </p:sp>
      <p:grpSp>
        <p:nvGrpSpPr>
          <p:cNvPr id="5" name="Google Shape;838;p47">
            <a:extLst>
              <a:ext uri="{FF2B5EF4-FFF2-40B4-BE49-F238E27FC236}">
                <a16:creationId xmlns:a16="http://schemas.microsoft.com/office/drawing/2014/main" id="{553B9070-2106-81DC-5D54-9F6F41CF1ED7}"/>
              </a:ext>
            </a:extLst>
          </p:cNvPr>
          <p:cNvGrpSpPr/>
          <p:nvPr/>
        </p:nvGrpSpPr>
        <p:grpSpPr>
          <a:xfrm>
            <a:off x="99209" y="378705"/>
            <a:ext cx="652229" cy="599069"/>
            <a:chOff x="5722347" y="2381587"/>
            <a:chExt cx="2706562" cy="2144691"/>
          </a:xfrm>
        </p:grpSpPr>
        <p:sp>
          <p:nvSpPr>
            <p:cNvPr id="6" name="Google Shape;839;p47">
              <a:extLst>
                <a:ext uri="{FF2B5EF4-FFF2-40B4-BE49-F238E27FC236}">
                  <a16:creationId xmlns:a16="http://schemas.microsoft.com/office/drawing/2014/main" id="{3FC1F868-7434-F2EC-4877-D362BF077CFD}"/>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0;p47">
              <a:extLst>
                <a:ext uri="{FF2B5EF4-FFF2-40B4-BE49-F238E27FC236}">
                  <a16:creationId xmlns:a16="http://schemas.microsoft.com/office/drawing/2014/main" id="{6E525067-DF77-5CBD-6B33-7CE642766C60}"/>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1;p47">
              <a:extLst>
                <a:ext uri="{FF2B5EF4-FFF2-40B4-BE49-F238E27FC236}">
                  <a16:creationId xmlns:a16="http://schemas.microsoft.com/office/drawing/2014/main" id="{DE83D4E2-4999-4888-1059-611178A56622}"/>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2;p47">
              <a:extLst>
                <a:ext uri="{FF2B5EF4-FFF2-40B4-BE49-F238E27FC236}">
                  <a16:creationId xmlns:a16="http://schemas.microsoft.com/office/drawing/2014/main" id="{05E0D511-355C-8CA3-BE96-C2D25D0A3B46}"/>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3;p47">
              <a:extLst>
                <a:ext uri="{FF2B5EF4-FFF2-40B4-BE49-F238E27FC236}">
                  <a16:creationId xmlns:a16="http://schemas.microsoft.com/office/drawing/2014/main" id="{EF6663E5-DB6C-9BE2-A58C-987ABD63A16A}"/>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4;p47">
              <a:extLst>
                <a:ext uri="{FF2B5EF4-FFF2-40B4-BE49-F238E27FC236}">
                  <a16:creationId xmlns:a16="http://schemas.microsoft.com/office/drawing/2014/main" id="{CD28369C-D8E9-8823-4B2E-50B6FF854796}"/>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5;p47">
              <a:extLst>
                <a:ext uri="{FF2B5EF4-FFF2-40B4-BE49-F238E27FC236}">
                  <a16:creationId xmlns:a16="http://schemas.microsoft.com/office/drawing/2014/main" id="{00DD4482-9B8C-C461-35E0-5B3366806843}"/>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6;p47">
              <a:extLst>
                <a:ext uri="{FF2B5EF4-FFF2-40B4-BE49-F238E27FC236}">
                  <a16:creationId xmlns:a16="http://schemas.microsoft.com/office/drawing/2014/main" id="{16AA5D2B-8E9B-1889-93B1-AA103B7D7EAE}"/>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7;p47">
              <a:extLst>
                <a:ext uri="{FF2B5EF4-FFF2-40B4-BE49-F238E27FC236}">
                  <a16:creationId xmlns:a16="http://schemas.microsoft.com/office/drawing/2014/main" id="{6D01AD31-09F8-4229-8E05-A1807FB3883E}"/>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8;p47">
              <a:extLst>
                <a:ext uri="{FF2B5EF4-FFF2-40B4-BE49-F238E27FC236}">
                  <a16:creationId xmlns:a16="http://schemas.microsoft.com/office/drawing/2014/main" id="{52D4363F-129E-BAFE-9129-98A6A055AA0A}"/>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9;p47">
              <a:extLst>
                <a:ext uri="{FF2B5EF4-FFF2-40B4-BE49-F238E27FC236}">
                  <a16:creationId xmlns:a16="http://schemas.microsoft.com/office/drawing/2014/main" id="{0C5D49D0-5D06-2076-2C35-49F5A2DAA119}"/>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0;p47">
              <a:extLst>
                <a:ext uri="{FF2B5EF4-FFF2-40B4-BE49-F238E27FC236}">
                  <a16:creationId xmlns:a16="http://schemas.microsoft.com/office/drawing/2014/main" id="{44898C68-58FE-20C4-1F2E-4CBE1E09D8D4}"/>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1;p47">
              <a:extLst>
                <a:ext uri="{FF2B5EF4-FFF2-40B4-BE49-F238E27FC236}">
                  <a16:creationId xmlns:a16="http://schemas.microsoft.com/office/drawing/2014/main" id="{7FBBE681-B5DC-D43C-CD3A-4E39C9B0ECD2}"/>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2;p47">
              <a:extLst>
                <a:ext uri="{FF2B5EF4-FFF2-40B4-BE49-F238E27FC236}">
                  <a16:creationId xmlns:a16="http://schemas.microsoft.com/office/drawing/2014/main" id="{AA390472-EBDB-444A-F6C6-5C84FC46B24C}"/>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3;p47">
              <a:extLst>
                <a:ext uri="{FF2B5EF4-FFF2-40B4-BE49-F238E27FC236}">
                  <a16:creationId xmlns:a16="http://schemas.microsoft.com/office/drawing/2014/main" id="{7C12966E-834B-A64F-A78A-23243958DCA6}"/>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4;p47">
              <a:extLst>
                <a:ext uri="{FF2B5EF4-FFF2-40B4-BE49-F238E27FC236}">
                  <a16:creationId xmlns:a16="http://schemas.microsoft.com/office/drawing/2014/main" id="{94EE4313-A70F-C538-19B5-C600895E33B6}"/>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5;p47">
              <a:extLst>
                <a:ext uri="{FF2B5EF4-FFF2-40B4-BE49-F238E27FC236}">
                  <a16:creationId xmlns:a16="http://schemas.microsoft.com/office/drawing/2014/main" id="{E2552AE3-CE8A-A8E0-2DB9-BC0A4A28D25D}"/>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6;p47">
              <a:extLst>
                <a:ext uri="{FF2B5EF4-FFF2-40B4-BE49-F238E27FC236}">
                  <a16:creationId xmlns:a16="http://schemas.microsoft.com/office/drawing/2014/main" id="{D10D9231-C3EE-E16C-ECE0-C77B59AE41C6}"/>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7;p47">
              <a:extLst>
                <a:ext uri="{FF2B5EF4-FFF2-40B4-BE49-F238E27FC236}">
                  <a16:creationId xmlns:a16="http://schemas.microsoft.com/office/drawing/2014/main" id="{19618F1C-D692-6474-C864-4C476E498D83}"/>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8;p47">
              <a:extLst>
                <a:ext uri="{FF2B5EF4-FFF2-40B4-BE49-F238E27FC236}">
                  <a16:creationId xmlns:a16="http://schemas.microsoft.com/office/drawing/2014/main" id="{C5B92C80-E9FD-6B89-5213-FEAE38E68093}"/>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9;p47">
              <a:extLst>
                <a:ext uri="{FF2B5EF4-FFF2-40B4-BE49-F238E27FC236}">
                  <a16:creationId xmlns:a16="http://schemas.microsoft.com/office/drawing/2014/main" id="{821DF63C-A724-A344-1EFE-677D24225059}"/>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0;p47">
              <a:extLst>
                <a:ext uri="{FF2B5EF4-FFF2-40B4-BE49-F238E27FC236}">
                  <a16:creationId xmlns:a16="http://schemas.microsoft.com/office/drawing/2014/main" id="{4AC9F7D2-DF7E-59DB-B45A-C9C33E0A334F}"/>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1;p47">
              <a:extLst>
                <a:ext uri="{FF2B5EF4-FFF2-40B4-BE49-F238E27FC236}">
                  <a16:creationId xmlns:a16="http://schemas.microsoft.com/office/drawing/2014/main" id="{A3BA7373-773B-5B16-4481-F9CA21D4C37B}"/>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2;p47">
              <a:extLst>
                <a:ext uri="{FF2B5EF4-FFF2-40B4-BE49-F238E27FC236}">
                  <a16:creationId xmlns:a16="http://schemas.microsoft.com/office/drawing/2014/main" id="{82A2A9B7-B8F8-444B-4EEB-D3582EDB0BF5}"/>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3;p47">
              <a:extLst>
                <a:ext uri="{FF2B5EF4-FFF2-40B4-BE49-F238E27FC236}">
                  <a16:creationId xmlns:a16="http://schemas.microsoft.com/office/drawing/2014/main" id="{E344C44E-F871-4E63-B6BA-574B5BAE975B}"/>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p47">
              <a:extLst>
                <a:ext uri="{FF2B5EF4-FFF2-40B4-BE49-F238E27FC236}">
                  <a16:creationId xmlns:a16="http://schemas.microsoft.com/office/drawing/2014/main" id="{F1D46B96-3E7A-4305-C261-11E7BFEAA968}"/>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5;p47">
              <a:extLst>
                <a:ext uri="{FF2B5EF4-FFF2-40B4-BE49-F238E27FC236}">
                  <a16:creationId xmlns:a16="http://schemas.microsoft.com/office/drawing/2014/main" id="{7704961C-7F30-F00D-9A5A-174FEDF0D341}"/>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6;p47">
              <a:extLst>
                <a:ext uri="{FF2B5EF4-FFF2-40B4-BE49-F238E27FC236}">
                  <a16:creationId xmlns:a16="http://schemas.microsoft.com/office/drawing/2014/main" id="{E22E0916-631D-7A37-53C8-31DFFA6446DB}"/>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7;p47">
              <a:extLst>
                <a:ext uri="{FF2B5EF4-FFF2-40B4-BE49-F238E27FC236}">
                  <a16:creationId xmlns:a16="http://schemas.microsoft.com/office/drawing/2014/main" id="{A7C98229-7040-978F-E3DB-317F3A28080D}"/>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8;p47">
              <a:extLst>
                <a:ext uri="{FF2B5EF4-FFF2-40B4-BE49-F238E27FC236}">
                  <a16:creationId xmlns:a16="http://schemas.microsoft.com/office/drawing/2014/main" id="{E21745C5-E657-490A-1891-E36FC37D6082}"/>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9;p47">
              <a:extLst>
                <a:ext uri="{FF2B5EF4-FFF2-40B4-BE49-F238E27FC236}">
                  <a16:creationId xmlns:a16="http://schemas.microsoft.com/office/drawing/2014/main" id="{10057A78-2A7F-3A98-EE47-6F2DBA655F65}"/>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0;p47">
              <a:extLst>
                <a:ext uri="{FF2B5EF4-FFF2-40B4-BE49-F238E27FC236}">
                  <a16:creationId xmlns:a16="http://schemas.microsoft.com/office/drawing/2014/main" id="{D22A341A-44C5-EFB6-4074-43168C0AF765}"/>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1;p47">
              <a:extLst>
                <a:ext uri="{FF2B5EF4-FFF2-40B4-BE49-F238E27FC236}">
                  <a16:creationId xmlns:a16="http://schemas.microsoft.com/office/drawing/2014/main" id="{17B78219-10B5-8035-B222-14DFD2CD4A46}"/>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2;p47">
              <a:extLst>
                <a:ext uri="{FF2B5EF4-FFF2-40B4-BE49-F238E27FC236}">
                  <a16:creationId xmlns:a16="http://schemas.microsoft.com/office/drawing/2014/main" id="{B588B310-A84F-5CE9-8694-681BDD7D1C4D}"/>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3;p47">
              <a:extLst>
                <a:ext uri="{FF2B5EF4-FFF2-40B4-BE49-F238E27FC236}">
                  <a16:creationId xmlns:a16="http://schemas.microsoft.com/office/drawing/2014/main" id="{EFCA2003-4721-9841-4887-A10B2F925C73}"/>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4;p47">
              <a:extLst>
                <a:ext uri="{FF2B5EF4-FFF2-40B4-BE49-F238E27FC236}">
                  <a16:creationId xmlns:a16="http://schemas.microsoft.com/office/drawing/2014/main" id="{BFF7DE78-810C-AC32-FDFA-07CAFBA69783}"/>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5;p47">
              <a:extLst>
                <a:ext uri="{FF2B5EF4-FFF2-40B4-BE49-F238E27FC236}">
                  <a16:creationId xmlns:a16="http://schemas.microsoft.com/office/drawing/2014/main" id="{295C03CD-1C0F-C42B-7438-1FB96A2DCCBE}"/>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6;p47">
              <a:extLst>
                <a:ext uri="{FF2B5EF4-FFF2-40B4-BE49-F238E27FC236}">
                  <a16:creationId xmlns:a16="http://schemas.microsoft.com/office/drawing/2014/main" id="{7D51D63E-B6C7-726A-6099-97374430247A}"/>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7;p47">
              <a:extLst>
                <a:ext uri="{FF2B5EF4-FFF2-40B4-BE49-F238E27FC236}">
                  <a16:creationId xmlns:a16="http://schemas.microsoft.com/office/drawing/2014/main" id="{77D02856-0CA2-52CE-FD78-E5EC1F8D80DC}"/>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8;p47">
              <a:extLst>
                <a:ext uri="{FF2B5EF4-FFF2-40B4-BE49-F238E27FC236}">
                  <a16:creationId xmlns:a16="http://schemas.microsoft.com/office/drawing/2014/main" id="{D6BC8819-E6D6-F1F9-55AD-23B64EAE7334}"/>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79;p47">
              <a:extLst>
                <a:ext uri="{FF2B5EF4-FFF2-40B4-BE49-F238E27FC236}">
                  <a16:creationId xmlns:a16="http://schemas.microsoft.com/office/drawing/2014/main" id="{3F8A4661-E3BC-CA52-8D87-52A9B44FB649}"/>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0;p47">
              <a:extLst>
                <a:ext uri="{FF2B5EF4-FFF2-40B4-BE49-F238E27FC236}">
                  <a16:creationId xmlns:a16="http://schemas.microsoft.com/office/drawing/2014/main" id="{296EBA6D-08B0-FAFC-8371-C3AAB4703826}"/>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1;p47">
              <a:extLst>
                <a:ext uri="{FF2B5EF4-FFF2-40B4-BE49-F238E27FC236}">
                  <a16:creationId xmlns:a16="http://schemas.microsoft.com/office/drawing/2014/main" id="{F362A6E3-270E-987A-D0C3-3E0067B98552}"/>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2;p47">
              <a:extLst>
                <a:ext uri="{FF2B5EF4-FFF2-40B4-BE49-F238E27FC236}">
                  <a16:creationId xmlns:a16="http://schemas.microsoft.com/office/drawing/2014/main" id="{68E4DA59-D57C-D937-ECD1-43C177ECA1B6}"/>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3;p47">
              <a:extLst>
                <a:ext uri="{FF2B5EF4-FFF2-40B4-BE49-F238E27FC236}">
                  <a16:creationId xmlns:a16="http://schemas.microsoft.com/office/drawing/2014/main" id="{207FFD56-8AD1-65DF-9A58-121C0F192039}"/>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4;p47">
              <a:extLst>
                <a:ext uri="{FF2B5EF4-FFF2-40B4-BE49-F238E27FC236}">
                  <a16:creationId xmlns:a16="http://schemas.microsoft.com/office/drawing/2014/main" id="{49AA0BAE-F16A-15CF-EDFE-7F1AA61384D2}"/>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5;p47">
              <a:extLst>
                <a:ext uri="{FF2B5EF4-FFF2-40B4-BE49-F238E27FC236}">
                  <a16:creationId xmlns:a16="http://schemas.microsoft.com/office/drawing/2014/main" id="{B6DBE2B9-5F50-8EF3-56C8-57A1D3DF66A7}"/>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6;p47">
              <a:extLst>
                <a:ext uri="{FF2B5EF4-FFF2-40B4-BE49-F238E27FC236}">
                  <a16:creationId xmlns:a16="http://schemas.microsoft.com/office/drawing/2014/main" id="{A0C389D6-96DB-DF96-D45C-5B8845F4EDE7}"/>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7;p47">
              <a:extLst>
                <a:ext uri="{FF2B5EF4-FFF2-40B4-BE49-F238E27FC236}">
                  <a16:creationId xmlns:a16="http://schemas.microsoft.com/office/drawing/2014/main" id="{3D6A451E-5292-6F38-C6D5-7508F7761E0F}"/>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88;p47">
              <a:extLst>
                <a:ext uri="{FF2B5EF4-FFF2-40B4-BE49-F238E27FC236}">
                  <a16:creationId xmlns:a16="http://schemas.microsoft.com/office/drawing/2014/main" id="{0E5650AE-DEDC-3E68-F072-36605D80515A}"/>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89;p47">
              <a:extLst>
                <a:ext uri="{FF2B5EF4-FFF2-40B4-BE49-F238E27FC236}">
                  <a16:creationId xmlns:a16="http://schemas.microsoft.com/office/drawing/2014/main" id="{51D4D662-1084-0A95-9450-0AA28C308E8B}"/>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0;p47">
              <a:extLst>
                <a:ext uri="{FF2B5EF4-FFF2-40B4-BE49-F238E27FC236}">
                  <a16:creationId xmlns:a16="http://schemas.microsoft.com/office/drawing/2014/main" id="{5CB46317-7970-0A38-53AD-A8844DA03D4A}"/>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1;p47">
              <a:extLst>
                <a:ext uri="{FF2B5EF4-FFF2-40B4-BE49-F238E27FC236}">
                  <a16:creationId xmlns:a16="http://schemas.microsoft.com/office/drawing/2014/main" id="{DC2821B6-45C9-0C88-90C3-C5FC125E4EEA}"/>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2;p47">
              <a:extLst>
                <a:ext uri="{FF2B5EF4-FFF2-40B4-BE49-F238E27FC236}">
                  <a16:creationId xmlns:a16="http://schemas.microsoft.com/office/drawing/2014/main" id="{34261F76-32F4-0E2C-36D0-56B875E8D9FF}"/>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3;p47">
              <a:extLst>
                <a:ext uri="{FF2B5EF4-FFF2-40B4-BE49-F238E27FC236}">
                  <a16:creationId xmlns:a16="http://schemas.microsoft.com/office/drawing/2014/main" id="{4B809FC3-6FFB-D682-A1D0-B81DDCC62C82}"/>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4;p47">
              <a:extLst>
                <a:ext uri="{FF2B5EF4-FFF2-40B4-BE49-F238E27FC236}">
                  <a16:creationId xmlns:a16="http://schemas.microsoft.com/office/drawing/2014/main" id="{EE73ED96-0B09-A579-CBC5-04DEF26C94EC}"/>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5;p47">
              <a:extLst>
                <a:ext uri="{FF2B5EF4-FFF2-40B4-BE49-F238E27FC236}">
                  <a16:creationId xmlns:a16="http://schemas.microsoft.com/office/drawing/2014/main" id="{D8F02A8A-2B09-B877-3C0B-C87D61F1AFFE}"/>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6;p47">
              <a:extLst>
                <a:ext uri="{FF2B5EF4-FFF2-40B4-BE49-F238E27FC236}">
                  <a16:creationId xmlns:a16="http://schemas.microsoft.com/office/drawing/2014/main" id="{F8C0A500-81E9-D4B1-7601-342C6B3F5995}"/>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897;p47">
              <a:extLst>
                <a:ext uri="{FF2B5EF4-FFF2-40B4-BE49-F238E27FC236}">
                  <a16:creationId xmlns:a16="http://schemas.microsoft.com/office/drawing/2014/main" id="{CA4E13BC-3102-B4CC-79E6-6369EE1E06D1}"/>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898;p47">
              <a:extLst>
                <a:ext uri="{FF2B5EF4-FFF2-40B4-BE49-F238E27FC236}">
                  <a16:creationId xmlns:a16="http://schemas.microsoft.com/office/drawing/2014/main" id="{9E2C0C6A-B347-D5D9-6611-4A5CAB752908}"/>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899;p47">
              <a:extLst>
                <a:ext uri="{FF2B5EF4-FFF2-40B4-BE49-F238E27FC236}">
                  <a16:creationId xmlns:a16="http://schemas.microsoft.com/office/drawing/2014/main" id="{678FFD5B-B409-944F-5888-BED38E106808}"/>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900;p47">
              <a:extLst>
                <a:ext uri="{FF2B5EF4-FFF2-40B4-BE49-F238E27FC236}">
                  <a16:creationId xmlns:a16="http://schemas.microsoft.com/office/drawing/2014/main" id="{F0239494-A315-02BD-D5D5-30E6CED476C4}"/>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901;p47">
              <a:extLst>
                <a:ext uri="{FF2B5EF4-FFF2-40B4-BE49-F238E27FC236}">
                  <a16:creationId xmlns:a16="http://schemas.microsoft.com/office/drawing/2014/main" id="{257F04C7-DC19-1790-713E-3CA0DEF72C17}"/>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902;p47">
              <a:extLst>
                <a:ext uri="{FF2B5EF4-FFF2-40B4-BE49-F238E27FC236}">
                  <a16:creationId xmlns:a16="http://schemas.microsoft.com/office/drawing/2014/main" id="{BBB01B89-13A6-CB8B-83C1-B6BAB6BE670D}"/>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903;p47">
              <a:extLst>
                <a:ext uri="{FF2B5EF4-FFF2-40B4-BE49-F238E27FC236}">
                  <a16:creationId xmlns:a16="http://schemas.microsoft.com/office/drawing/2014/main" id="{F041CE98-411A-B758-D360-F9EFBF4B272D}"/>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904;p47">
              <a:extLst>
                <a:ext uri="{FF2B5EF4-FFF2-40B4-BE49-F238E27FC236}">
                  <a16:creationId xmlns:a16="http://schemas.microsoft.com/office/drawing/2014/main" id="{F282B5A2-F927-2A04-90D7-C032F5935C5C}"/>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905;p47">
              <a:extLst>
                <a:ext uri="{FF2B5EF4-FFF2-40B4-BE49-F238E27FC236}">
                  <a16:creationId xmlns:a16="http://schemas.microsoft.com/office/drawing/2014/main" id="{1C9B7D0F-8425-DB6F-A58F-356B79D331A8}"/>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906;p47">
              <a:extLst>
                <a:ext uri="{FF2B5EF4-FFF2-40B4-BE49-F238E27FC236}">
                  <a16:creationId xmlns:a16="http://schemas.microsoft.com/office/drawing/2014/main" id="{A740EBC0-9D4F-9710-75F5-51067BE6A2BA}"/>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907;p47">
              <a:extLst>
                <a:ext uri="{FF2B5EF4-FFF2-40B4-BE49-F238E27FC236}">
                  <a16:creationId xmlns:a16="http://schemas.microsoft.com/office/drawing/2014/main" id="{4134C8E6-9BE7-DDBC-5591-890C133334A8}"/>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908;p47">
              <a:extLst>
                <a:ext uri="{FF2B5EF4-FFF2-40B4-BE49-F238E27FC236}">
                  <a16:creationId xmlns:a16="http://schemas.microsoft.com/office/drawing/2014/main" id="{0F4EEA88-A59B-0F3D-8D7F-C1F8723661EE}"/>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909;p47">
              <a:extLst>
                <a:ext uri="{FF2B5EF4-FFF2-40B4-BE49-F238E27FC236}">
                  <a16:creationId xmlns:a16="http://schemas.microsoft.com/office/drawing/2014/main" id="{B7637048-5F87-B528-E085-9ABA7D2125D4}"/>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910;p47">
              <a:extLst>
                <a:ext uri="{FF2B5EF4-FFF2-40B4-BE49-F238E27FC236}">
                  <a16:creationId xmlns:a16="http://schemas.microsoft.com/office/drawing/2014/main" id="{B1C7FEDE-F1C5-B0DD-B421-A29FF7ABCFCB}"/>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911;p47">
              <a:extLst>
                <a:ext uri="{FF2B5EF4-FFF2-40B4-BE49-F238E27FC236}">
                  <a16:creationId xmlns:a16="http://schemas.microsoft.com/office/drawing/2014/main" id="{7425D14A-3931-CFAD-317F-D6C8C8C0B589}"/>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912;p47">
              <a:extLst>
                <a:ext uri="{FF2B5EF4-FFF2-40B4-BE49-F238E27FC236}">
                  <a16:creationId xmlns:a16="http://schemas.microsoft.com/office/drawing/2014/main" id="{6C2EE950-657F-2B60-BFFF-304797843C87}"/>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913;p47">
              <a:extLst>
                <a:ext uri="{FF2B5EF4-FFF2-40B4-BE49-F238E27FC236}">
                  <a16:creationId xmlns:a16="http://schemas.microsoft.com/office/drawing/2014/main" id="{E2BEF397-CC46-C146-B25C-0954A656FD62}"/>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914;p47">
              <a:extLst>
                <a:ext uri="{FF2B5EF4-FFF2-40B4-BE49-F238E27FC236}">
                  <a16:creationId xmlns:a16="http://schemas.microsoft.com/office/drawing/2014/main" id="{4755D0C8-C64A-230E-31CB-F96133FF562F}"/>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Rectangle 1">
            <a:extLst>
              <a:ext uri="{FF2B5EF4-FFF2-40B4-BE49-F238E27FC236}">
                <a16:creationId xmlns:a16="http://schemas.microsoft.com/office/drawing/2014/main" id="{00DBF881-F68B-A74D-CE0E-E24009AFE7FE}"/>
              </a:ext>
            </a:extLst>
          </p:cNvPr>
          <p:cNvSpPr>
            <a:spLocks noChangeArrowheads="1"/>
          </p:cNvSpPr>
          <p:nvPr/>
        </p:nvSpPr>
        <p:spPr bwMode="auto">
          <a:xfrm>
            <a:off x="648881" y="1070009"/>
            <a:ext cx="7835899"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tx1"/>
                </a:solidFill>
                <a:latin typeface="Arial" panose="020B0604020202020204" pitchFamily="34" charset="0"/>
              </a:rPr>
              <a:t>Graph representation + GNN is crucial for brain disorder classification.</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tx1"/>
                </a:solidFill>
                <a:latin typeface="Arial" panose="020B0604020202020204" pitchFamily="34" charset="0"/>
              </a:rPr>
              <a:t>Classical ML still performs well on enriched features.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tx1"/>
                </a:solidFill>
                <a:latin typeface="Arial" panose="020B0604020202020204" pitchFamily="34" charset="0"/>
              </a:rPr>
              <a:t>Hybrid approaches promising for real-time applications.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b="1" dirty="0">
                <a:solidFill>
                  <a:schemeClr val="tx1"/>
                </a:solidFill>
                <a:latin typeface="Arial" panose="020B0604020202020204" pitchFamily="34" charset="0"/>
              </a:rPr>
              <a:t>Future work:</a:t>
            </a:r>
          </a:p>
          <a:p>
            <a:pPr marR="0" lvl="0" algn="just" defTabSz="914400" rtl="0" eaLnBrk="0" fontAlgn="base" latinLnBrk="0" hangingPunct="0">
              <a:lnSpc>
                <a:spcPct val="100000"/>
              </a:lnSpc>
              <a:spcBef>
                <a:spcPct val="0"/>
              </a:spcBef>
              <a:spcAft>
                <a:spcPct val="0"/>
              </a:spcAft>
              <a:buClrTx/>
              <a:buSzTx/>
              <a:tabLst/>
            </a:pPr>
            <a:r>
              <a:rPr lang="en-US" altLang="en-US" sz="2000" dirty="0">
                <a:solidFill>
                  <a:schemeClr val="tx1"/>
                </a:solidFill>
                <a:latin typeface="Arial" panose="020B0604020202020204" pitchFamily="34" charset="0"/>
              </a:rPr>
              <a:t>Cross-dataset generalization &amp;</a:t>
            </a:r>
            <a:endParaRPr lang="en-US" altLang="en-US" sz="1800" dirty="0">
              <a:solidFill>
                <a:schemeClr val="tx1"/>
              </a:solidFill>
              <a:latin typeface="Arial" panose="020B0604020202020204" pitchFamily="34" charset="0"/>
            </a:endParaRPr>
          </a:p>
          <a:p>
            <a:pPr marR="0" lvl="0" algn="just" defTabSz="914400" rtl="0" eaLnBrk="0" fontAlgn="base" latinLnBrk="0" hangingPunct="0">
              <a:lnSpc>
                <a:spcPct val="100000"/>
              </a:lnSpc>
              <a:spcBef>
                <a:spcPct val="0"/>
              </a:spcBef>
              <a:spcAft>
                <a:spcPct val="0"/>
              </a:spcAft>
              <a:buClrTx/>
              <a:buSzTx/>
              <a:tabLst/>
            </a:pPr>
            <a:r>
              <a:rPr lang="en-US" altLang="en-US" sz="1800" dirty="0">
                <a:solidFill>
                  <a:schemeClr val="tx1"/>
                </a:solidFill>
                <a:latin typeface="Arial" panose="020B0604020202020204" pitchFamily="34" charset="0"/>
              </a:rPr>
              <a:t>Explainable GNN (</a:t>
            </a:r>
            <a:r>
              <a:rPr lang="en-US" altLang="en-US" sz="1800" dirty="0" err="1">
                <a:solidFill>
                  <a:schemeClr val="tx1"/>
                </a:solidFill>
                <a:latin typeface="Arial" panose="020B0604020202020204" pitchFamily="34" charset="0"/>
              </a:rPr>
              <a:t>GNNExplainer</a:t>
            </a:r>
            <a:r>
              <a:rPr lang="en-US" altLang="en-US" sz="1800" dirty="0">
                <a:solidFill>
                  <a:schemeClr val="tx1"/>
                </a:solidFill>
                <a:latin typeface="Arial" panose="020B0604020202020204" pitchFamily="34" charset="0"/>
              </a:rPr>
              <a:t>) → identify salient brain sub-networks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6243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9ECDCD3B-BB95-F05D-FE77-9FA74628C984}"/>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20D2A430-95D1-9C7B-E0E2-489FE385A469}"/>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Resources Used</a:t>
            </a:r>
            <a:endParaRPr dirty="0"/>
          </a:p>
        </p:txBody>
      </p:sp>
      <p:sp>
        <p:nvSpPr>
          <p:cNvPr id="591" name="Google Shape;591;p34">
            <a:extLst>
              <a:ext uri="{FF2B5EF4-FFF2-40B4-BE49-F238E27FC236}">
                <a16:creationId xmlns:a16="http://schemas.microsoft.com/office/drawing/2014/main" id="{3EBDE8F5-C2BE-B006-2A87-1B6D7535128C}"/>
              </a:ext>
            </a:extLst>
          </p:cNvPr>
          <p:cNvSpPr txBox="1">
            <a:spLocks noGrp="1"/>
          </p:cNvSpPr>
          <p:nvPr>
            <p:ph type="subTitle" idx="1"/>
          </p:nvPr>
        </p:nvSpPr>
        <p:spPr>
          <a:xfrm>
            <a:off x="544339" y="987412"/>
            <a:ext cx="7496355" cy="3743614"/>
          </a:xfrm>
          <a:prstGeom prst="rect">
            <a:avLst/>
          </a:prstGeom>
        </p:spPr>
        <p:txBody>
          <a:bodyPr spcFirstLastPara="1" wrap="square" lIns="91425" tIns="91425" rIns="91425" bIns="91425" anchor="t" anchorCtr="0">
            <a:noAutofit/>
          </a:bodyPr>
          <a:lstStyle/>
          <a:p>
            <a:pPr marL="152400" indent="0" algn="l"/>
            <a:r>
              <a:rPr lang="en-US" dirty="0"/>
              <a:t>Data: </a:t>
            </a:r>
          </a:p>
          <a:p>
            <a:pPr algn="l">
              <a:buFont typeface="Arial" panose="020B0604020202020204" pitchFamily="34" charset="0"/>
              <a:buChar char="•"/>
            </a:pPr>
            <a:r>
              <a:rPr lang="en-US" b="0" dirty="0"/>
              <a:t>OASIS-1 etc. </a:t>
            </a:r>
          </a:p>
          <a:p>
            <a:pPr marL="152400" indent="0" algn="l"/>
            <a:r>
              <a:rPr lang="en-US" dirty="0"/>
              <a:t>Software: </a:t>
            </a:r>
          </a:p>
          <a:p>
            <a:pPr marL="438150" indent="-285750" algn="l">
              <a:buFont typeface="Arial" panose="020B0604020202020204" pitchFamily="34" charset="0"/>
              <a:buChar char="•"/>
            </a:pPr>
            <a:r>
              <a:rPr lang="en-US" b="0" dirty="0"/>
              <a:t>Python, </a:t>
            </a:r>
            <a:r>
              <a:rPr lang="en-US" b="0" dirty="0" err="1"/>
              <a:t>PyTorch</a:t>
            </a:r>
            <a:r>
              <a:rPr lang="en-US" b="0" dirty="0"/>
              <a:t>, </a:t>
            </a:r>
            <a:r>
              <a:rPr lang="en-US" b="0" dirty="0" err="1"/>
              <a:t>PyTorch</a:t>
            </a:r>
            <a:r>
              <a:rPr lang="en-US" b="0" dirty="0"/>
              <a:t> Geometric, scikit-learn, </a:t>
            </a:r>
            <a:r>
              <a:rPr lang="en-US" b="0" dirty="0" err="1"/>
              <a:t>Nilearn</a:t>
            </a:r>
            <a:endParaRPr lang="en-US" b="0" dirty="0"/>
          </a:p>
          <a:p>
            <a:pPr marL="438150" indent="-285750" algn="l">
              <a:buFont typeface="Arial" panose="020B0604020202020204" pitchFamily="34" charset="0"/>
              <a:buChar char="•"/>
            </a:pPr>
            <a:r>
              <a:rPr lang="en-US" b="0" dirty="0" err="1"/>
              <a:t>Jupyter</a:t>
            </a:r>
            <a:r>
              <a:rPr lang="en-US" b="0" dirty="0"/>
              <a:t> Notebook, Anaconda</a:t>
            </a:r>
          </a:p>
          <a:p>
            <a:pPr algn="l">
              <a:buFont typeface="Arial" panose="020B0604020202020204" pitchFamily="34" charset="0"/>
              <a:buChar char="•"/>
            </a:pPr>
            <a:endParaRPr lang="en-US" b="0" dirty="0"/>
          </a:p>
          <a:p>
            <a:pPr marL="152400" indent="0" algn="l"/>
            <a:r>
              <a:rPr lang="en-US" dirty="0"/>
              <a:t>Hardware</a:t>
            </a:r>
            <a:r>
              <a:rPr lang="en-US" b="0" dirty="0"/>
              <a:t>:</a:t>
            </a:r>
          </a:p>
          <a:p>
            <a:pPr marL="438150" indent="-285750" algn="l">
              <a:buFont typeface="Arial" panose="020B0604020202020204" pitchFamily="34" charset="0"/>
              <a:buChar char="•"/>
            </a:pPr>
            <a:r>
              <a:rPr lang="en-US" b="0" dirty="0"/>
              <a:t>NVIDIA RTX 3060 GPU</a:t>
            </a:r>
          </a:p>
          <a:p>
            <a:pPr marL="438150" indent="-285750" algn="l">
              <a:buFont typeface="Arial" panose="020B0604020202020204" pitchFamily="34" charset="0"/>
              <a:buChar char="•"/>
            </a:pPr>
            <a:r>
              <a:rPr lang="en-US" b="0" dirty="0"/>
              <a:t>AMD Ryzen 7 5700X CPU</a:t>
            </a:r>
          </a:p>
          <a:p>
            <a:pPr marL="438150" indent="-285750" algn="l">
              <a:buFont typeface="Arial" panose="020B0604020202020204" pitchFamily="34" charset="0"/>
              <a:buChar char="•"/>
            </a:pPr>
            <a:r>
              <a:rPr lang="en-US" b="0" dirty="0"/>
              <a:t>32GB RAM</a:t>
            </a:r>
          </a:p>
          <a:p>
            <a:pPr marL="152400" indent="0" algn="l"/>
            <a:endParaRPr lang="en-US" b="0" dirty="0"/>
          </a:p>
          <a:p>
            <a:pPr marL="152400" indent="0" algn="l"/>
            <a:r>
              <a:rPr lang="en-US" dirty="0"/>
              <a:t>Reproducibility &amp; Team Communication Purposes: </a:t>
            </a:r>
          </a:p>
          <a:p>
            <a:pPr algn="l">
              <a:buFont typeface="Arial" panose="020B0604020202020204" pitchFamily="34" charset="0"/>
              <a:buChar char="•"/>
            </a:pPr>
            <a:r>
              <a:rPr lang="en-US" b="0" dirty="0"/>
              <a:t>All code will be made publicly available on GitHub.</a:t>
            </a:r>
          </a:p>
        </p:txBody>
      </p:sp>
      <p:grpSp>
        <p:nvGrpSpPr>
          <p:cNvPr id="2" name="Google Shape;800;p47">
            <a:extLst>
              <a:ext uri="{FF2B5EF4-FFF2-40B4-BE49-F238E27FC236}">
                <a16:creationId xmlns:a16="http://schemas.microsoft.com/office/drawing/2014/main" id="{36C6333D-C53A-0BB5-C3D8-98DAAD264040}"/>
              </a:ext>
            </a:extLst>
          </p:cNvPr>
          <p:cNvGrpSpPr/>
          <p:nvPr/>
        </p:nvGrpSpPr>
        <p:grpSpPr>
          <a:xfrm flipH="1">
            <a:off x="8206451" y="150107"/>
            <a:ext cx="705384" cy="590674"/>
            <a:chOff x="720011" y="2311306"/>
            <a:chExt cx="2859963" cy="2297201"/>
          </a:xfrm>
        </p:grpSpPr>
        <p:sp>
          <p:nvSpPr>
            <p:cNvPr id="3" name="Google Shape;801;p47">
              <a:extLst>
                <a:ext uri="{FF2B5EF4-FFF2-40B4-BE49-F238E27FC236}">
                  <a16:creationId xmlns:a16="http://schemas.microsoft.com/office/drawing/2014/main" id="{3BADE566-CCF4-ADF0-75C9-2CD157014E0F}"/>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2;p47">
              <a:extLst>
                <a:ext uri="{FF2B5EF4-FFF2-40B4-BE49-F238E27FC236}">
                  <a16:creationId xmlns:a16="http://schemas.microsoft.com/office/drawing/2014/main" id="{C4265D56-70B5-DCC9-10DB-FB5E4B05D95B}"/>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3;p47">
              <a:extLst>
                <a:ext uri="{FF2B5EF4-FFF2-40B4-BE49-F238E27FC236}">
                  <a16:creationId xmlns:a16="http://schemas.microsoft.com/office/drawing/2014/main" id="{08177AF8-8E2B-732E-6763-9E7E323350E5}"/>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4;p47">
              <a:extLst>
                <a:ext uri="{FF2B5EF4-FFF2-40B4-BE49-F238E27FC236}">
                  <a16:creationId xmlns:a16="http://schemas.microsoft.com/office/drawing/2014/main" id="{7342DE6B-3378-129D-D4FC-160BF329257A}"/>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5;p47">
              <a:extLst>
                <a:ext uri="{FF2B5EF4-FFF2-40B4-BE49-F238E27FC236}">
                  <a16:creationId xmlns:a16="http://schemas.microsoft.com/office/drawing/2014/main" id="{D7D4C650-4D95-1CB8-F348-EE9597BDA7CD}"/>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6;p47">
              <a:extLst>
                <a:ext uri="{FF2B5EF4-FFF2-40B4-BE49-F238E27FC236}">
                  <a16:creationId xmlns:a16="http://schemas.microsoft.com/office/drawing/2014/main" id="{F20E4DAC-2305-09EC-4BBE-DA504F96C04B}"/>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7;p47">
              <a:extLst>
                <a:ext uri="{FF2B5EF4-FFF2-40B4-BE49-F238E27FC236}">
                  <a16:creationId xmlns:a16="http://schemas.microsoft.com/office/drawing/2014/main" id="{69DFB8A0-25C7-9C61-FC59-375C925180B2}"/>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8;p47">
              <a:extLst>
                <a:ext uri="{FF2B5EF4-FFF2-40B4-BE49-F238E27FC236}">
                  <a16:creationId xmlns:a16="http://schemas.microsoft.com/office/drawing/2014/main" id="{AD30B022-9E9F-7418-6C38-8A5EAE063B5F}"/>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9;p47">
              <a:extLst>
                <a:ext uri="{FF2B5EF4-FFF2-40B4-BE49-F238E27FC236}">
                  <a16:creationId xmlns:a16="http://schemas.microsoft.com/office/drawing/2014/main" id="{C0B52B90-8502-122E-E3A4-F3976534B170}"/>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0;p47">
              <a:extLst>
                <a:ext uri="{FF2B5EF4-FFF2-40B4-BE49-F238E27FC236}">
                  <a16:creationId xmlns:a16="http://schemas.microsoft.com/office/drawing/2014/main" id="{8A654D9C-BA01-EDE7-44D5-C0B5F8E9D8B6}"/>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1;p47">
              <a:extLst>
                <a:ext uri="{FF2B5EF4-FFF2-40B4-BE49-F238E27FC236}">
                  <a16:creationId xmlns:a16="http://schemas.microsoft.com/office/drawing/2014/main" id="{F59C866A-CC8C-31DF-EAC4-66967CF9E4C6}"/>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2;p47">
              <a:extLst>
                <a:ext uri="{FF2B5EF4-FFF2-40B4-BE49-F238E27FC236}">
                  <a16:creationId xmlns:a16="http://schemas.microsoft.com/office/drawing/2014/main" id="{ACD73AB9-B316-9E40-3DD8-466A7822EAE3}"/>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3;p47">
              <a:extLst>
                <a:ext uri="{FF2B5EF4-FFF2-40B4-BE49-F238E27FC236}">
                  <a16:creationId xmlns:a16="http://schemas.microsoft.com/office/drawing/2014/main" id="{6DFAB699-6224-5A86-010C-8E7059AAB29C}"/>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4;p47">
              <a:extLst>
                <a:ext uri="{FF2B5EF4-FFF2-40B4-BE49-F238E27FC236}">
                  <a16:creationId xmlns:a16="http://schemas.microsoft.com/office/drawing/2014/main" id="{D5283088-A9A3-893B-3127-6F75EC1C12D2}"/>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5;p47">
              <a:extLst>
                <a:ext uri="{FF2B5EF4-FFF2-40B4-BE49-F238E27FC236}">
                  <a16:creationId xmlns:a16="http://schemas.microsoft.com/office/drawing/2014/main" id="{0BBF2F9E-8EF8-908B-977E-A44CB447A8AC}"/>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6;p47">
              <a:extLst>
                <a:ext uri="{FF2B5EF4-FFF2-40B4-BE49-F238E27FC236}">
                  <a16:creationId xmlns:a16="http://schemas.microsoft.com/office/drawing/2014/main" id="{1A2C001D-5581-974B-C1B1-D1F6164C1A46}"/>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7;p47">
              <a:extLst>
                <a:ext uri="{FF2B5EF4-FFF2-40B4-BE49-F238E27FC236}">
                  <a16:creationId xmlns:a16="http://schemas.microsoft.com/office/drawing/2014/main" id="{7C496BBD-9C49-DEF0-BE69-C9E02CD71E15}"/>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8;p47">
              <a:extLst>
                <a:ext uri="{FF2B5EF4-FFF2-40B4-BE49-F238E27FC236}">
                  <a16:creationId xmlns:a16="http://schemas.microsoft.com/office/drawing/2014/main" id="{E00AB8AF-C607-F2A1-7489-205495A10E23}"/>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9;p47">
              <a:extLst>
                <a:ext uri="{FF2B5EF4-FFF2-40B4-BE49-F238E27FC236}">
                  <a16:creationId xmlns:a16="http://schemas.microsoft.com/office/drawing/2014/main" id="{6C313893-E465-8321-911E-B95F64BE2279}"/>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0;p47">
              <a:extLst>
                <a:ext uri="{FF2B5EF4-FFF2-40B4-BE49-F238E27FC236}">
                  <a16:creationId xmlns:a16="http://schemas.microsoft.com/office/drawing/2014/main" id="{8D25F9AA-874C-61C6-5F8C-B4F161741C14}"/>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1;p47">
              <a:extLst>
                <a:ext uri="{FF2B5EF4-FFF2-40B4-BE49-F238E27FC236}">
                  <a16:creationId xmlns:a16="http://schemas.microsoft.com/office/drawing/2014/main" id="{A88810DC-AB97-AF5B-256B-54F10B3129FE}"/>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2;p47">
              <a:extLst>
                <a:ext uri="{FF2B5EF4-FFF2-40B4-BE49-F238E27FC236}">
                  <a16:creationId xmlns:a16="http://schemas.microsoft.com/office/drawing/2014/main" id="{F4360158-499D-BA01-1185-016A685FE80C}"/>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3;p47">
              <a:extLst>
                <a:ext uri="{FF2B5EF4-FFF2-40B4-BE49-F238E27FC236}">
                  <a16:creationId xmlns:a16="http://schemas.microsoft.com/office/drawing/2014/main" id="{66404994-18AD-6AD3-7605-7E2A186720BE}"/>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4;p47">
              <a:extLst>
                <a:ext uri="{FF2B5EF4-FFF2-40B4-BE49-F238E27FC236}">
                  <a16:creationId xmlns:a16="http://schemas.microsoft.com/office/drawing/2014/main" id="{1135834E-863A-8E6B-8006-90A2A4E1FCA2}"/>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5;p47">
              <a:extLst>
                <a:ext uri="{FF2B5EF4-FFF2-40B4-BE49-F238E27FC236}">
                  <a16:creationId xmlns:a16="http://schemas.microsoft.com/office/drawing/2014/main" id="{E38414A9-71AF-8ABE-FB9D-61B4E3318306}"/>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6;p47">
              <a:extLst>
                <a:ext uri="{FF2B5EF4-FFF2-40B4-BE49-F238E27FC236}">
                  <a16:creationId xmlns:a16="http://schemas.microsoft.com/office/drawing/2014/main" id="{3BD64E15-2695-0AA5-A629-BB0CFCA58E4A}"/>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7;p47">
              <a:extLst>
                <a:ext uri="{FF2B5EF4-FFF2-40B4-BE49-F238E27FC236}">
                  <a16:creationId xmlns:a16="http://schemas.microsoft.com/office/drawing/2014/main" id="{521570C9-4BBB-C6B2-B6D0-858649D14430}"/>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8;p47">
              <a:extLst>
                <a:ext uri="{FF2B5EF4-FFF2-40B4-BE49-F238E27FC236}">
                  <a16:creationId xmlns:a16="http://schemas.microsoft.com/office/drawing/2014/main" id="{7ED5933F-690A-0831-A8B8-27A4EFCB4FB9}"/>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9;p47">
              <a:extLst>
                <a:ext uri="{FF2B5EF4-FFF2-40B4-BE49-F238E27FC236}">
                  <a16:creationId xmlns:a16="http://schemas.microsoft.com/office/drawing/2014/main" id="{7F2CFA4C-68F7-1AEF-AF43-B060622211C3}"/>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0;p47">
              <a:extLst>
                <a:ext uri="{FF2B5EF4-FFF2-40B4-BE49-F238E27FC236}">
                  <a16:creationId xmlns:a16="http://schemas.microsoft.com/office/drawing/2014/main" id="{DC9FA627-3B7D-364E-4D28-6DBEF3CD8BC5}"/>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1;p47">
              <a:extLst>
                <a:ext uri="{FF2B5EF4-FFF2-40B4-BE49-F238E27FC236}">
                  <a16:creationId xmlns:a16="http://schemas.microsoft.com/office/drawing/2014/main" id="{3AA74FA3-738F-C0A6-5C28-1F7837F86C3D}"/>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2;p47">
              <a:extLst>
                <a:ext uri="{FF2B5EF4-FFF2-40B4-BE49-F238E27FC236}">
                  <a16:creationId xmlns:a16="http://schemas.microsoft.com/office/drawing/2014/main" id="{60B0E576-7034-85D7-087A-FB2C08849870}"/>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3;p47">
              <a:extLst>
                <a:ext uri="{FF2B5EF4-FFF2-40B4-BE49-F238E27FC236}">
                  <a16:creationId xmlns:a16="http://schemas.microsoft.com/office/drawing/2014/main" id="{2503D899-8C35-DDF7-F16A-4534A4A96DA4}"/>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4;p47">
              <a:extLst>
                <a:ext uri="{FF2B5EF4-FFF2-40B4-BE49-F238E27FC236}">
                  <a16:creationId xmlns:a16="http://schemas.microsoft.com/office/drawing/2014/main" id="{A2A86DB6-F408-E645-5724-93D873DB81F1}"/>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5;p47">
              <a:extLst>
                <a:ext uri="{FF2B5EF4-FFF2-40B4-BE49-F238E27FC236}">
                  <a16:creationId xmlns:a16="http://schemas.microsoft.com/office/drawing/2014/main" id="{DAA2FEA7-5DB7-CA99-1CD7-00D2D139EEAF}"/>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6;p47">
              <a:extLst>
                <a:ext uri="{FF2B5EF4-FFF2-40B4-BE49-F238E27FC236}">
                  <a16:creationId xmlns:a16="http://schemas.microsoft.com/office/drawing/2014/main" id="{6198861B-3037-8876-CDF1-CB701A595939}"/>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7;p47">
              <a:extLst>
                <a:ext uri="{FF2B5EF4-FFF2-40B4-BE49-F238E27FC236}">
                  <a16:creationId xmlns:a16="http://schemas.microsoft.com/office/drawing/2014/main" id="{1166EB1F-8312-3835-2A36-A1708DBEBC59}"/>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67;p32">
            <a:extLst>
              <a:ext uri="{FF2B5EF4-FFF2-40B4-BE49-F238E27FC236}">
                <a16:creationId xmlns:a16="http://schemas.microsoft.com/office/drawing/2014/main" id="{3989950D-A3F4-288C-4D28-75A2AB858D19}"/>
              </a:ext>
            </a:extLst>
          </p:cNvPr>
          <p:cNvGrpSpPr/>
          <p:nvPr/>
        </p:nvGrpSpPr>
        <p:grpSpPr>
          <a:xfrm>
            <a:off x="92597" y="371416"/>
            <a:ext cx="698319" cy="612432"/>
            <a:chOff x="5637072" y="1089046"/>
            <a:chExt cx="3108386" cy="2965653"/>
          </a:xfrm>
        </p:grpSpPr>
        <p:grpSp>
          <p:nvGrpSpPr>
            <p:cNvPr id="41" name="Google Shape;468;p32">
              <a:extLst>
                <a:ext uri="{FF2B5EF4-FFF2-40B4-BE49-F238E27FC236}">
                  <a16:creationId xmlns:a16="http://schemas.microsoft.com/office/drawing/2014/main" id="{F774FA11-1866-D473-B755-91EF598DC72C}"/>
                </a:ext>
              </a:extLst>
            </p:cNvPr>
            <p:cNvGrpSpPr/>
            <p:nvPr/>
          </p:nvGrpSpPr>
          <p:grpSpPr>
            <a:xfrm>
              <a:off x="5637072" y="1089046"/>
              <a:ext cx="3108386" cy="2965653"/>
              <a:chOff x="5637072" y="1089046"/>
              <a:chExt cx="3108386" cy="2965653"/>
            </a:xfrm>
          </p:grpSpPr>
          <p:sp>
            <p:nvSpPr>
              <p:cNvPr id="43" name="Google Shape;469;p32">
                <a:extLst>
                  <a:ext uri="{FF2B5EF4-FFF2-40B4-BE49-F238E27FC236}">
                    <a16:creationId xmlns:a16="http://schemas.microsoft.com/office/drawing/2014/main" id="{01B12D92-1058-B1D4-121C-C618D368FA86}"/>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70;p32">
                <a:extLst>
                  <a:ext uri="{FF2B5EF4-FFF2-40B4-BE49-F238E27FC236}">
                    <a16:creationId xmlns:a16="http://schemas.microsoft.com/office/drawing/2014/main" id="{72B958C2-DAAA-49CA-2936-A26FD7EAAF7C}"/>
                  </a:ext>
                </a:extLst>
              </p:cNvPr>
              <p:cNvGrpSpPr/>
              <p:nvPr/>
            </p:nvGrpSpPr>
            <p:grpSpPr>
              <a:xfrm>
                <a:off x="5637072" y="1089046"/>
                <a:ext cx="3108386" cy="2965653"/>
                <a:chOff x="3804663" y="-4374575"/>
                <a:chExt cx="3421825" cy="3264700"/>
              </a:xfrm>
            </p:grpSpPr>
            <p:sp>
              <p:nvSpPr>
                <p:cNvPr id="46" name="Google Shape;471;p32">
                  <a:extLst>
                    <a:ext uri="{FF2B5EF4-FFF2-40B4-BE49-F238E27FC236}">
                      <a16:creationId xmlns:a16="http://schemas.microsoft.com/office/drawing/2014/main" id="{4BAEF122-A2BB-29D4-0CA7-F5EADC2BDED3}"/>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2;p32">
                  <a:extLst>
                    <a:ext uri="{FF2B5EF4-FFF2-40B4-BE49-F238E27FC236}">
                      <a16:creationId xmlns:a16="http://schemas.microsoft.com/office/drawing/2014/main" id="{A38DD510-AB8A-891F-6A7E-50F1D3EE1C6D}"/>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3;p32">
                  <a:extLst>
                    <a:ext uri="{FF2B5EF4-FFF2-40B4-BE49-F238E27FC236}">
                      <a16:creationId xmlns:a16="http://schemas.microsoft.com/office/drawing/2014/main" id="{B342B314-56F4-78FE-34A5-A85E6A26C097}"/>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74;p32">
                  <a:extLst>
                    <a:ext uri="{FF2B5EF4-FFF2-40B4-BE49-F238E27FC236}">
                      <a16:creationId xmlns:a16="http://schemas.microsoft.com/office/drawing/2014/main" id="{3931974E-24BB-6C6D-CF68-4F0E88624C2C}"/>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75;p32">
                  <a:extLst>
                    <a:ext uri="{FF2B5EF4-FFF2-40B4-BE49-F238E27FC236}">
                      <a16:creationId xmlns:a16="http://schemas.microsoft.com/office/drawing/2014/main" id="{37EF74EE-5775-D009-2C3A-1B8A1258CCBD}"/>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6;p32">
                  <a:extLst>
                    <a:ext uri="{FF2B5EF4-FFF2-40B4-BE49-F238E27FC236}">
                      <a16:creationId xmlns:a16="http://schemas.microsoft.com/office/drawing/2014/main" id="{9B194535-E611-A28E-7901-94FF90B85EFE}"/>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7;p32">
                  <a:extLst>
                    <a:ext uri="{FF2B5EF4-FFF2-40B4-BE49-F238E27FC236}">
                      <a16:creationId xmlns:a16="http://schemas.microsoft.com/office/drawing/2014/main" id="{B17BDDFA-2D6E-78DF-96A6-3B746083168F}"/>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8;p32">
                  <a:extLst>
                    <a:ext uri="{FF2B5EF4-FFF2-40B4-BE49-F238E27FC236}">
                      <a16:creationId xmlns:a16="http://schemas.microsoft.com/office/drawing/2014/main" id="{8601F760-9F89-0300-EA06-03DEC37FEE0C}"/>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9;p32">
                  <a:extLst>
                    <a:ext uri="{FF2B5EF4-FFF2-40B4-BE49-F238E27FC236}">
                      <a16:creationId xmlns:a16="http://schemas.microsoft.com/office/drawing/2014/main" id="{28DE5F92-A68D-133A-5BF8-9A6977F25A45}"/>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0;p32">
                  <a:extLst>
                    <a:ext uri="{FF2B5EF4-FFF2-40B4-BE49-F238E27FC236}">
                      <a16:creationId xmlns:a16="http://schemas.microsoft.com/office/drawing/2014/main" id="{6542DF08-34B2-D1EE-A3BE-A15CFE30E36E}"/>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1;p32">
                  <a:extLst>
                    <a:ext uri="{FF2B5EF4-FFF2-40B4-BE49-F238E27FC236}">
                      <a16:creationId xmlns:a16="http://schemas.microsoft.com/office/drawing/2014/main" id="{4B7B7370-58A9-79B7-1226-0D8C4A9C4EA5}"/>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2;p32">
                  <a:extLst>
                    <a:ext uri="{FF2B5EF4-FFF2-40B4-BE49-F238E27FC236}">
                      <a16:creationId xmlns:a16="http://schemas.microsoft.com/office/drawing/2014/main" id="{BF20AC38-4423-C7B5-EDEE-42DA9CE8C282}"/>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3;p32">
                  <a:extLst>
                    <a:ext uri="{FF2B5EF4-FFF2-40B4-BE49-F238E27FC236}">
                      <a16:creationId xmlns:a16="http://schemas.microsoft.com/office/drawing/2014/main" id="{E92CF318-0066-C008-6A94-54189D772B00}"/>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4;p32">
                  <a:extLst>
                    <a:ext uri="{FF2B5EF4-FFF2-40B4-BE49-F238E27FC236}">
                      <a16:creationId xmlns:a16="http://schemas.microsoft.com/office/drawing/2014/main" id="{7CAE8870-627E-4091-5EEE-A765CD424B6A}"/>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5;p32">
                  <a:extLst>
                    <a:ext uri="{FF2B5EF4-FFF2-40B4-BE49-F238E27FC236}">
                      <a16:creationId xmlns:a16="http://schemas.microsoft.com/office/drawing/2014/main" id="{32B7453D-B5E1-056E-D644-DD94D5479A41}"/>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6;p32">
                  <a:extLst>
                    <a:ext uri="{FF2B5EF4-FFF2-40B4-BE49-F238E27FC236}">
                      <a16:creationId xmlns:a16="http://schemas.microsoft.com/office/drawing/2014/main" id="{80C2FD1B-6281-EB8A-196A-11C6A502E8CC}"/>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7;p32">
                  <a:extLst>
                    <a:ext uri="{FF2B5EF4-FFF2-40B4-BE49-F238E27FC236}">
                      <a16:creationId xmlns:a16="http://schemas.microsoft.com/office/drawing/2014/main" id="{0A95127C-AA1F-61F3-683C-38E4B30E5A30}"/>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8;p32">
                  <a:extLst>
                    <a:ext uri="{FF2B5EF4-FFF2-40B4-BE49-F238E27FC236}">
                      <a16:creationId xmlns:a16="http://schemas.microsoft.com/office/drawing/2014/main" id="{EC5B4A33-D0AE-5453-E4EC-D33113C1350A}"/>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89;p32">
                  <a:extLst>
                    <a:ext uri="{FF2B5EF4-FFF2-40B4-BE49-F238E27FC236}">
                      <a16:creationId xmlns:a16="http://schemas.microsoft.com/office/drawing/2014/main" id="{081329B1-933D-B579-E7B4-76700AC94037}"/>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90;p32">
                  <a:extLst>
                    <a:ext uri="{FF2B5EF4-FFF2-40B4-BE49-F238E27FC236}">
                      <a16:creationId xmlns:a16="http://schemas.microsoft.com/office/drawing/2014/main" id="{628FED2A-5466-764B-BFB7-A2253450AA33}"/>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91;p32">
                  <a:extLst>
                    <a:ext uri="{FF2B5EF4-FFF2-40B4-BE49-F238E27FC236}">
                      <a16:creationId xmlns:a16="http://schemas.microsoft.com/office/drawing/2014/main" id="{BCC248C1-BFCD-51FA-9DE7-864FA2974143}"/>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92;p32">
                  <a:extLst>
                    <a:ext uri="{FF2B5EF4-FFF2-40B4-BE49-F238E27FC236}">
                      <a16:creationId xmlns:a16="http://schemas.microsoft.com/office/drawing/2014/main" id="{195366BF-522E-79E5-8B24-85F162339988}"/>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93;p32">
                  <a:extLst>
                    <a:ext uri="{FF2B5EF4-FFF2-40B4-BE49-F238E27FC236}">
                      <a16:creationId xmlns:a16="http://schemas.microsoft.com/office/drawing/2014/main" id="{40B1C7A4-DDCB-3FB8-5645-8877B742C06D}"/>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94;p32">
                  <a:extLst>
                    <a:ext uri="{FF2B5EF4-FFF2-40B4-BE49-F238E27FC236}">
                      <a16:creationId xmlns:a16="http://schemas.microsoft.com/office/drawing/2014/main" id="{49DDFD04-7293-2942-6345-B4379939807A}"/>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95;p32">
                  <a:extLst>
                    <a:ext uri="{FF2B5EF4-FFF2-40B4-BE49-F238E27FC236}">
                      <a16:creationId xmlns:a16="http://schemas.microsoft.com/office/drawing/2014/main" id="{0BEFC69C-631F-AB83-74AD-9FB9200413C7}"/>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96;p32">
                  <a:extLst>
                    <a:ext uri="{FF2B5EF4-FFF2-40B4-BE49-F238E27FC236}">
                      <a16:creationId xmlns:a16="http://schemas.microsoft.com/office/drawing/2014/main" id="{A522C7C2-C15B-4058-9115-E5D5A2A64115}"/>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97;p32">
                  <a:extLst>
                    <a:ext uri="{FF2B5EF4-FFF2-40B4-BE49-F238E27FC236}">
                      <a16:creationId xmlns:a16="http://schemas.microsoft.com/office/drawing/2014/main" id="{85821156-7D3A-EA72-B78B-3D77DFA43DDD}"/>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98;p32">
                  <a:extLst>
                    <a:ext uri="{FF2B5EF4-FFF2-40B4-BE49-F238E27FC236}">
                      <a16:creationId xmlns:a16="http://schemas.microsoft.com/office/drawing/2014/main" id="{B07FB619-5F47-72B8-BD5B-3A8FA8E43DCD}"/>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99;p32">
                  <a:extLst>
                    <a:ext uri="{FF2B5EF4-FFF2-40B4-BE49-F238E27FC236}">
                      <a16:creationId xmlns:a16="http://schemas.microsoft.com/office/drawing/2014/main" id="{5CDA3311-26D6-68AD-1A6C-0EAFCC23ED3E}"/>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00;p32">
                  <a:extLst>
                    <a:ext uri="{FF2B5EF4-FFF2-40B4-BE49-F238E27FC236}">
                      <a16:creationId xmlns:a16="http://schemas.microsoft.com/office/drawing/2014/main" id="{01F26B8B-A282-099A-803E-0A6E32C7651E}"/>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01;p32">
                  <a:extLst>
                    <a:ext uri="{FF2B5EF4-FFF2-40B4-BE49-F238E27FC236}">
                      <a16:creationId xmlns:a16="http://schemas.microsoft.com/office/drawing/2014/main" id="{44FF63D0-D8F3-85C0-D5E7-8E0F2B023B11}"/>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02;p32">
                  <a:extLst>
                    <a:ext uri="{FF2B5EF4-FFF2-40B4-BE49-F238E27FC236}">
                      <a16:creationId xmlns:a16="http://schemas.microsoft.com/office/drawing/2014/main" id="{7222D251-F684-733F-5AC3-D7CBD365C90A}"/>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03;p32">
                  <a:extLst>
                    <a:ext uri="{FF2B5EF4-FFF2-40B4-BE49-F238E27FC236}">
                      <a16:creationId xmlns:a16="http://schemas.microsoft.com/office/drawing/2014/main" id="{30572677-E0DE-13B7-618D-09F63F193EF0}"/>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04;p32">
                  <a:extLst>
                    <a:ext uri="{FF2B5EF4-FFF2-40B4-BE49-F238E27FC236}">
                      <a16:creationId xmlns:a16="http://schemas.microsoft.com/office/drawing/2014/main" id="{6833797F-D4AC-928C-D1A7-767A62512A6B}"/>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05;p32">
                  <a:extLst>
                    <a:ext uri="{FF2B5EF4-FFF2-40B4-BE49-F238E27FC236}">
                      <a16:creationId xmlns:a16="http://schemas.microsoft.com/office/drawing/2014/main" id="{E14086FB-E92C-18CD-EA17-A86BFA4A79D5}"/>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06;p32">
                  <a:extLst>
                    <a:ext uri="{FF2B5EF4-FFF2-40B4-BE49-F238E27FC236}">
                      <a16:creationId xmlns:a16="http://schemas.microsoft.com/office/drawing/2014/main" id="{DB48C53B-11A0-B7DD-7893-41A804C66DAE}"/>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07;p32">
                  <a:extLst>
                    <a:ext uri="{FF2B5EF4-FFF2-40B4-BE49-F238E27FC236}">
                      <a16:creationId xmlns:a16="http://schemas.microsoft.com/office/drawing/2014/main" id="{B5DF9581-DC39-791C-EB3C-618A0AF77B9A}"/>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08;p32">
                  <a:extLst>
                    <a:ext uri="{FF2B5EF4-FFF2-40B4-BE49-F238E27FC236}">
                      <a16:creationId xmlns:a16="http://schemas.microsoft.com/office/drawing/2014/main" id="{251229FD-DA11-79BA-A94C-AE5D2909A354}"/>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09;p32">
                  <a:extLst>
                    <a:ext uri="{FF2B5EF4-FFF2-40B4-BE49-F238E27FC236}">
                      <a16:creationId xmlns:a16="http://schemas.microsoft.com/office/drawing/2014/main" id="{12373CC1-AEE1-6633-46FC-8F41208FA81F}"/>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10;p32">
                  <a:extLst>
                    <a:ext uri="{FF2B5EF4-FFF2-40B4-BE49-F238E27FC236}">
                      <a16:creationId xmlns:a16="http://schemas.microsoft.com/office/drawing/2014/main" id="{55A2F062-8A90-73F6-43A4-B14F906E6542}"/>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511;p32">
                  <a:extLst>
                    <a:ext uri="{FF2B5EF4-FFF2-40B4-BE49-F238E27FC236}">
                      <a16:creationId xmlns:a16="http://schemas.microsoft.com/office/drawing/2014/main" id="{3ED9B7A6-B69C-0490-81D4-16DE43EB57BE}"/>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512;p32">
                  <a:extLst>
                    <a:ext uri="{FF2B5EF4-FFF2-40B4-BE49-F238E27FC236}">
                      <a16:creationId xmlns:a16="http://schemas.microsoft.com/office/drawing/2014/main" id="{49820797-E58B-FE32-E0D1-2D950F62EC4A}"/>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513;p32">
                  <a:extLst>
                    <a:ext uri="{FF2B5EF4-FFF2-40B4-BE49-F238E27FC236}">
                      <a16:creationId xmlns:a16="http://schemas.microsoft.com/office/drawing/2014/main" id="{44332508-3663-60D4-E58C-D44BAA6119D0}"/>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514;p32">
                  <a:extLst>
                    <a:ext uri="{FF2B5EF4-FFF2-40B4-BE49-F238E27FC236}">
                      <a16:creationId xmlns:a16="http://schemas.microsoft.com/office/drawing/2014/main" id="{76C656A8-F76B-8AC1-3DAC-131430CADD4E}"/>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515;p32">
                  <a:extLst>
                    <a:ext uri="{FF2B5EF4-FFF2-40B4-BE49-F238E27FC236}">
                      <a16:creationId xmlns:a16="http://schemas.microsoft.com/office/drawing/2014/main" id="{4383B77B-D6D2-EE9C-7894-DC1C50EA9022}"/>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516;p32">
                  <a:extLst>
                    <a:ext uri="{FF2B5EF4-FFF2-40B4-BE49-F238E27FC236}">
                      <a16:creationId xmlns:a16="http://schemas.microsoft.com/office/drawing/2014/main" id="{AE3C9126-0034-5EB9-6D5F-D0532A528853}"/>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517;p32">
                  <a:extLst>
                    <a:ext uri="{FF2B5EF4-FFF2-40B4-BE49-F238E27FC236}">
                      <a16:creationId xmlns:a16="http://schemas.microsoft.com/office/drawing/2014/main" id="{BB3C9D4E-8F63-E911-0C29-8144101A3C96}"/>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518;p32">
                  <a:extLst>
                    <a:ext uri="{FF2B5EF4-FFF2-40B4-BE49-F238E27FC236}">
                      <a16:creationId xmlns:a16="http://schemas.microsoft.com/office/drawing/2014/main" id="{085E86B0-436C-5F08-6BCF-0548974501C4}"/>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519;p32">
                  <a:extLst>
                    <a:ext uri="{FF2B5EF4-FFF2-40B4-BE49-F238E27FC236}">
                      <a16:creationId xmlns:a16="http://schemas.microsoft.com/office/drawing/2014/main" id="{D1B06484-D920-A254-2FF0-99BAA02B080A}"/>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20;p32">
                  <a:extLst>
                    <a:ext uri="{FF2B5EF4-FFF2-40B4-BE49-F238E27FC236}">
                      <a16:creationId xmlns:a16="http://schemas.microsoft.com/office/drawing/2014/main" id="{4DEB6171-4660-31ED-389B-4BD6683675A7}"/>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21;p32">
                  <a:extLst>
                    <a:ext uri="{FF2B5EF4-FFF2-40B4-BE49-F238E27FC236}">
                      <a16:creationId xmlns:a16="http://schemas.microsoft.com/office/drawing/2014/main" id="{FE7DDE56-5F85-7858-79AE-1C2F2B4F610E}"/>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22;p32">
                  <a:extLst>
                    <a:ext uri="{FF2B5EF4-FFF2-40B4-BE49-F238E27FC236}">
                      <a16:creationId xmlns:a16="http://schemas.microsoft.com/office/drawing/2014/main" id="{6AC7F245-1326-3471-A6D4-96837C5B6E81}"/>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23;p32">
                  <a:extLst>
                    <a:ext uri="{FF2B5EF4-FFF2-40B4-BE49-F238E27FC236}">
                      <a16:creationId xmlns:a16="http://schemas.microsoft.com/office/drawing/2014/main" id="{C1736649-4B61-A0FD-A08B-5DA8956053A1}"/>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24;p32">
                  <a:extLst>
                    <a:ext uri="{FF2B5EF4-FFF2-40B4-BE49-F238E27FC236}">
                      <a16:creationId xmlns:a16="http://schemas.microsoft.com/office/drawing/2014/main" id="{89EB5D80-5748-8EA1-B71A-545E5F0C8BAD}"/>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25;p32">
                  <a:extLst>
                    <a:ext uri="{FF2B5EF4-FFF2-40B4-BE49-F238E27FC236}">
                      <a16:creationId xmlns:a16="http://schemas.microsoft.com/office/drawing/2014/main" id="{8217D607-1E4F-CF5C-BA71-B21BBEFAE509}"/>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26;p32">
                  <a:extLst>
                    <a:ext uri="{FF2B5EF4-FFF2-40B4-BE49-F238E27FC236}">
                      <a16:creationId xmlns:a16="http://schemas.microsoft.com/office/drawing/2014/main" id="{04276D40-E70F-EB53-F6D7-17278CE7FAC3}"/>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27;p32">
                  <a:extLst>
                    <a:ext uri="{FF2B5EF4-FFF2-40B4-BE49-F238E27FC236}">
                      <a16:creationId xmlns:a16="http://schemas.microsoft.com/office/drawing/2014/main" id="{5007FB57-1E13-787A-7792-E97D620465A7}"/>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28;p32">
                  <a:extLst>
                    <a:ext uri="{FF2B5EF4-FFF2-40B4-BE49-F238E27FC236}">
                      <a16:creationId xmlns:a16="http://schemas.microsoft.com/office/drawing/2014/main" id="{E1E60DC4-EC4E-3797-C040-27B385E8DC4E}"/>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29;p32">
                  <a:extLst>
                    <a:ext uri="{FF2B5EF4-FFF2-40B4-BE49-F238E27FC236}">
                      <a16:creationId xmlns:a16="http://schemas.microsoft.com/office/drawing/2014/main" id="{92BFBD6B-33EA-1AA5-F36D-565BD8B3782A}"/>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30;p32">
                  <a:extLst>
                    <a:ext uri="{FF2B5EF4-FFF2-40B4-BE49-F238E27FC236}">
                      <a16:creationId xmlns:a16="http://schemas.microsoft.com/office/drawing/2014/main" id="{2B77036E-025C-24F1-A56C-089FB9101E3D}"/>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31;p32">
                  <a:extLst>
                    <a:ext uri="{FF2B5EF4-FFF2-40B4-BE49-F238E27FC236}">
                      <a16:creationId xmlns:a16="http://schemas.microsoft.com/office/drawing/2014/main" id="{F89D0482-EA1C-FC1F-E3CA-55F86BA914FE}"/>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32;p32">
                  <a:extLst>
                    <a:ext uri="{FF2B5EF4-FFF2-40B4-BE49-F238E27FC236}">
                      <a16:creationId xmlns:a16="http://schemas.microsoft.com/office/drawing/2014/main" id="{DB6B1D30-BD69-03EA-DA74-8655AF02E778}"/>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33;p32">
                  <a:extLst>
                    <a:ext uri="{FF2B5EF4-FFF2-40B4-BE49-F238E27FC236}">
                      <a16:creationId xmlns:a16="http://schemas.microsoft.com/office/drawing/2014/main" id="{CDDB22AC-6550-2EC4-D5A0-B7F4822D0F97}"/>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534;p32">
                  <a:extLst>
                    <a:ext uri="{FF2B5EF4-FFF2-40B4-BE49-F238E27FC236}">
                      <a16:creationId xmlns:a16="http://schemas.microsoft.com/office/drawing/2014/main" id="{C2E36E7C-450A-0387-D7D9-4C650470E8B3}"/>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35;p32">
                  <a:extLst>
                    <a:ext uri="{FF2B5EF4-FFF2-40B4-BE49-F238E27FC236}">
                      <a16:creationId xmlns:a16="http://schemas.microsoft.com/office/drawing/2014/main" id="{4338FCA3-5241-787E-EA80-26AE800A9413}"/>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36;p32">
                  <a:extLst>
                    <a:ext uri="{FF2B5EF4-FFF2-40B4-BE49-F238E27FC236}">
                      <a16:creationId xmlns:a16="http://schemas.microsoft.com/office/drawing/2014/main" id="{364144FA-DF7A-5E34-4A8D-4D5D49EE39F2}"/>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537;p32">
                  <a:extLst>
                    <a:ext uri="{FF2B5EF4-FFF2-40B4-BE49-F238E27FC236}">
                      <a16:creationId xmlns:a16="http://schemas.microsoft.com/office/drawing/2014/main" id="{D589C4DA-C4A1-8083-8E42-A38897167058}"/>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38;p32">
                  <a:extLst>
                    <a:ext uri="{FF2B5EF4-FFF2-40B4-BE49-F238E27FC236}">
                      <a16:creationId xmlns:a16="http://schemas.microsoft.com/office/drawing/2014/main" id="{5846F4AE-6D5C-9A88-7466-6FE61607C215}"/>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39;p32">
                  <a:extLst>
                    <a:ext uri="{FF2B5EF4-FFF2-40B4-BE49-F238E27FC236}">
                      <a16:creationId xmlns:a16="http://schemas.microsoft.com/office/drawing/2014/main" id="{FCE5F216-FA95-AB39-673C-03898279CE2A}"/>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40;p32">
                  <a:extLst>
                    <a:ext uri="{FF2B5EF4-FFF2-40B4-BE49-F238E27FC236}">
                      <a16:creationId xmlns:a16="http://schemas.microsoft.com/office/drawing/2014/main" id="{91F2F91F-658D-0A02-3EA2-2F2AD51EC02A}"/>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41;p32">
                  <a:extLst>
                    <a:ext uri="{FF2B5EF4-FFF2-40B4-BE49-F238E27FC236}">
                      <a16:creationId xmlns:a16="http://schemas.microsoft.com/office/drawing/2014/main" id="{9D31F60C-BCD8-2BB7-39B6-71C7F2C019FB}"/>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42;p32">
                  <a:extLst>
                    <a:ext uri="{FF2B5EF4-FFF2-40B4-BE49-F238E27FC236}">
                      <a16:creationId xmlns:a16="http://schemas.microsoft.com/office/drawing/2014/main" id="{28A3DFEC-C1CE-81F6-7256-D69AA49BCCF8}"/>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43;p32">
                  <a:extLst>
                    <a:ext uri="{FF2B5EF4-FFF2-40B4-BE49-F238E27FC236}">
                      <a16:creationId xmlns:a16="http://schemas.microsoft.com/office/drawing/2014/main" id="{D99475AB-60B9-A163-5386-C4954DB7FF34}"/>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544;p32">
                  <a:extLst>
                    <a:ext uri="{FF2B5EF4-FFF2-40B4-BE49-F238E27FC236}">
                      <a16:creationId xmlns:a16="http://schemas.microsoft.com/office/drawing/2014/main" id="{115234BE-4D03-BA63-85B0-C6495BB2020E}"/>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545;p32">
                  <a:extLst>
                    <a:ext uri="{FF2B5EF4-FFF2-40B4-BE49-F238E27FC236}">
                      <a16:creationId xmlns:a16="http://schemas.microsoft.com/office/drawing/2014/main" id="{3A611647-D66F-342C-85B0-0931154308A5}"/>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46;p32">
                  <a:extLst>
                    <a:ext uri="{FF2B5EF4-FFF2-40B4-BE49-F238E27FC236}">
                      <a16:creationId xmlns:a16="http://schemas.microsoft.com/office/drawing/2014/main" id="{A83B4BDF-8B56-7FF7-6948-DBE56895EF1A}"/>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547;p32">
                  <a:extLst>
                    <a:ext uri="{FF2B5EF4-FFF2-40B4-BE49-F238E27FC236}">
                      <a16:creationId xmlns:a16="http://schemas.microsoft.com/office/drawing/2014/main" id="{16489B95-A2D0-CA08-DF76-70A3694B7816}"/>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548;p32">
                  <a:extLst>
                    <a:ext uri="{FF2B5EF4-FFF2-40B4-BE49-F238E27FC236}">
                      <a16:creationId xmlns:a16="http://schemas.microsoft.com/office/drawing/2014/main" id="{389D201F-E1E7-04C2-A8F9-D76F59E3D7EF}"/>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549;p32">
                  <a:extLst>
                    <a:ext uri="{FF2B5EF4-FFF2-40B4-BE49-F238E27FC236}">
                      <a16:creationId xmlns:a16="http://schemas.microsoft.com/office/drawing/2014/main" id="{9A1D04C8-5F90-0213-8337-3AF54B11DD97}"/>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550;p32">
                  <a:extLst>
                    <a:ext uri="{FF2B5EF4-FFF2-40B4-BE49-F238E27FC236}">
                      <a16:creationId xmlns:a16="http://schemas.microsoft.com/office/drawing/2014/main" id="{3C3C9EDA-89C5-15AC-A405-AA9049781FE4}"/>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551;p32">
                  <a:extLst>
                    <a:ext uri="{FF2B5EF4-FFF2-40B4-BE49-F238E27FC236}">
                      <a16:creationId xmlns:a16="http://schemas.microsoft.com/office/drawing/2014/main" id="{57779622-3C5C-D418-65EC-12495C7981F8}"/>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552;p32">
                  <a:extLst>
                    <a:ext uri="{FF2B5EF4-FFF2-40B4-BE49-F238E27FC236}">
                      <a16:creationId xmlns:a16="http://schemas.microsoft.com/office/drawing/2014/main" id="{6AF91A2C-1C39-BE67-3A9F-810C0EFDEC29}"/>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553;p32">
                  <a:extLst>
                    <a:ext uri="{FF2B5EF4-FFF2-40B4-BE49-F238E27FC236}">
                      <a16:creationId xmlns:a16="http://schemas.microsoft.com/office/drawing/2014/main" id="{31E548C8-E722-C327-10D4-89C1BF4CB5C6}"/>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554;p32">
                  <a:extLst>
                    <a:ext uri="{FF2B5EF4-FFF2-40B4-BE49-F238E27FC236}">
                      <a16:creationId xmlns:a16="http://schemas.microsoft.com/office/drawing/2014/main" id="{C5287098-FE64-7A7D-76F8-AA933AABA22E}"/>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555;p32">
                  <a:extLst>
                    <a:ext uri="{FF2B5EF4-FFF2-40B4-BE49-F238E27FC236}">
                      <a16:creationId xmlns:a16="http://schemas.microsoft.com/office/drawing/2014/main" id="{9F1728A2-AED6-A4D9-AEA1-1AF9F6A38DBE}"/>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56;p32">
                  <a:extLst>
                    <a:ext uri="{FF2B5EF4-FFF2-40B4-BE49-F238E27FC236}">
                      <a16:creationId xmlns:a16="http://schemas.microsoft.com/office/drawing/2014/main" id="{43282F82-F921-A24E-F088-A39EBFA110FC}"/>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557;p32">
                  <a:extLst>
                    <a:ext uri="{FF2B5EF4-FFF2-40B4-BE49-F238E27FC236}">
                      <a16:creationId xmlns:a16="http://schemas.microsoft.com/office/drawing/2014/main" id="{7D356D26-A1BE-09D8-F947-00FA6E2B3178}"/>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558;p32">
                  <a:extLst>
                    <a:ext uri="{FF2B5EF4-FFF2-40B4-BE49-F238E27FC236}">
                      <a16:creationId xmlns:a16="http://schemas.microsoft.com/office/drawing/2014/main" id="{D47B5125-B321-E988-0141-1DE5CC7F86C9}"/>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559;p32">
                  <a:extLst>
                    <a:ext uri="{FF2B5EF4-FFF2-40B4-BE49-F238E27FC236}">
                      <a16:creationId xmlns:a16="http://schemas.microsoft.com/office/drawing/2014/main" id="{273324C9-CBC2-8FE4-8929-E4F5E11CE6D8}"/>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560;p32">
                  <a:extLst>
                    <a:ext uri="{FF2B5EF4-FFF2-40B4-BE49-F238E27FC236}">
                      <a16:creationId xmlns:a16="http://schemas.microsoft.com/office/drawing/2014/main" id="{8D10FA71-E615-B167-31D1-B62766A42793}"/>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561;p32">
                  <a:extLst>
                    <a:ext uri="{FF2B5EF4-FFF2-40B4-BE49-F238E27FC236}">
                      <a16:creationId xmlns:a16="http://schemas.microsoft.com/office/drawing/2014/main" id="{EC37F767-36A6-2C42-461D-6F4F4FFF7B3B}"/>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562;p32">
                  <a:extLst>
                    <a:ext uri="{FF2B5EF4-FFF2-40B4-BE49-F238E27FC236}">
                      <a16:creationId xmlns:a16="http://schemas.microsoft.com/office/drawing/2014/main" id="{B4493825-0CF6-B83E-FF8C-CA5EB195CAD0}"/>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563;p32">
                  <a:extLst>
                    <a:ext uri="{FF2B5EF4-FFF2-40B4-BE49-F238E27FC236}">
                      <a16:creationId xmlns:a16="http://schemas.microsoft.com/office/drawing/2014/main" id="{7511B785-D294-B996-7555-79C8804F8510}"/>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564;p32">
                  <a:extLst>
                    <a:ext uri="{FF2B5EF4-FFF2-40B4-BE49-F238E27FC236}">
                      <a16:creationId xmlns:a16="http://schemas.microsoft.com/office/drawing/2014/main" id="{2A9E8542-8D61-FF94-F27D-10C2039B92BF}"/>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565;p32">
                  <a:extLst>
                    <a:ext uri="{FF2B5EF4-FFF2-40B4-BE49-F238E27FC236}">
                      <a16:creationId xmlns:a16="http://schemas.microsoft.com/office/drawing/2014/main" id="{1C9F078F-B647-7C33-A28C-56D77CA05BC8}"/>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566;p32">
                  <a:extLst>
                    <a:ext uri="{FF2B5EF4-FFF2-40B4-BE49-F238E27FC236}">
                      <a16:creationId xmlns:a16="http://schemas.microsoft.com/office/drawing/2014/main" id="{41A42514-D264-4994-B9FE-95EEE319C0EA}"/>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567;p32">
                  <a:extLst>
                    <a:ext uri="{FF2B5EF4-FFF2-40B4-BE49-F238E27FC236}">
                      <a16:creationId xmlns:a16="http://schemas.microsoft.com/office/drawing/2014/main" id="{AD7FD987-85F9-1B52-5D07-652912E1A1C4}"/>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568;p32">
                  <a:extLst>
                    <a:ext uri="{FF2B5EF4-FFF2-40B4-BE49-F238E27FC236}">
                      <a16:creationId xmlns:a16="http://schemas.microsoft.com/office/drawing/2014/main" id="{55800909-03BD-94D2-08B0-A7B133FC5B4C}"/>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569;p32">
                <a:extLst>
                  <a:ext uri="{FF2B5EF4-FFF2-40B4-BE49-F238E27FC236}">
                    <a16:creationId xmlns:a16="http://schemas.microsoft.com/office/drawing/2014/main" id="{777B5AE9-6A95-DB11-D0F6-C45326D9205F}"/>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570;p32">
              <a:extLst>
                <a:ext uri="{FF2B5EF4-FFF2-40B4-BE49-F238E27FC236}">
                  <a16:creationId xmlns:a16="http://schemas.microsoft.com/office/drawing/2014/main" id="{AFE1BBAB-BA56-BA9E-BCCF-E7B2F20FBE7A}"/>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95735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4590F958-5759-2D88-2113-A9E142AAD3AE}"/>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1ABA06A8-E63F-CEC3-3556-FA190846A8CC}"/>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Reference </a:t>
            </a:r>
            <a:endParaRPr dirty="0"/>
          </a:p>
        </p:txBody>
      </p:sp>
      <p:sp>
        <p:nvSpPr>
          <p:cNvPr id="466" name="Google Shape;466;p32">
            <a:extLst>
              <a:ext uri="{FF2B5EF4-FFF2-40B4-BE49-F238E27FC236}">
                <a16:creationId xmlns:a16="http://schemas.microsoft.com/office/drawing/2014/main" id="{A42A4EDF-FFCA-9E82-8693-91523BBB89AE}"/>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09</a:t>
            </a:r>
            <a:endParaRPr dirty="0"/>
          </a:p>
        </p:txBody>
      </p:sp>
      <p:grpSp>
        <p:nvGrpSpPr>
          <p:cNvPr id="467" name="Google Shape;467;p32">
            <a:extLst>
              <a:ext uri="{FF2B5EF4-FFF2-40B4-BE49-F238E27FC236}">
                <a16:creationId xmlns:a16="http://schemas.microsoft.com/office/drawing/2014/main" id="{B2C3D2B1-D693-9797-A0A0-7215E696BCCB}"/>
              </a:ext>
            </a:extLst>
          </p:cNvPr>
          <p:cNvGrpSpPr/>
          <p:nvPr/>
        </p:nvGrpSpPr>
        <p:grpSpPr>
          <a:xfrm>
            <a:off x="715097" y="1089046"/>
            <a:ext cx="3108386" cy="2965653"/>
            <a:chOff x="5637072" y="1089046"/>
            <a:chExt cx="3108386" cy="2965653"/>
          </a:xfrm>
        </p:grpSpPr>
        <p:grpSp>
          <p:nvGrpSpPr>
            <p:cNvPr id="468" name="Google Shape;468;p32">
              <a:extLst>
                <a:ext uri="{FF2B5EF4-FFF2-40B4-BE49-F238E27FC236}">
                  <a16:creationId xmlns:a16="http://schemas.microsoft.com/office/drawing/2014/main" id="{3E0682C0-82ED-33A5-F225-6020A8264567}"/>
                </a:ext>
              </a:extLst>
            </p:cNvPr>
            <p:cNvGrpSpPr/>
            <p:nvPr/>
          </p:nvGrpSpPr>
          <p:grpSpPr>
            <a:xfrm>
              <a:off x="5637072" y="1089046"/>
              <a:ext cx="3108386" cy="2965653"/>
              <a:chOff x="5637072" y="1089046"/>
              <a:chExt cx="3108386" cy="2965653"/>
            </a:xfrm>
          </p:grpSpPr>
          <p:sp>
            <p:nvSpPr>
              <p:cNvPr id="469" name="Google Shape;469;p32">
                <a:extLst>
                  <a:ext uri="{FF2B5EF4-FFF2-40B4-BE49-F238E27FC236}">
                    <a16:creationId xmlns:a16="http://schemas.microsoft.com/office/drawing/2014/main" id="{88F4E38F-F399-AB14-DA52-A5006239BD61}"/>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2">
                <a:extLst>
                  <a:ext uri="{FF2B5EF4-FFF2-40B4-BE49-F238E27FC236}">
                    <a16:creationId xmlns:a16="http://schemas.microsoft.com/office/drawing/2014/main" id="{D741B594-4A43-501A-6B0F-CE13BF30B6D8}"/>
                  </a:ext>
                </a:extLst>
              </p:cNvPr>
              <p:cNvGrpSpPr/>
              <p:nvPr/>
            </p:nvGrpSpPr>
            <p:grpSpPr>
              <a:xfrm>
                <a:off x="5637072" y="1089046"/>
                <a:ext cx="3108386" cy="2965653"/>
                <a:chOff x="3804663" y="-4374575"/>
                <a:chExt cx="3421825" cy="3264700"/>
              </a:xfrm>
            </p:grpSpPr>
            <p:sp>
              <p:nvSpPr>
                <p:cNvPr id="471" name="Google Shape;471;p32">
                  <a:extLst>
                    <a:ext uri="{FF2B5EF4-FFF2-40B4-BE49-F238E27FC236}">
                      <a16:creationId xmlns:a16="http://schemas.microsoft.com/office/drawing/2014/main" id="{43B2B414-A36F-0EBD-388F-75D8A4F411E9}"/>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a:extLst>
                    <a:ext uri="{FF2B5EF4-FFF2-40B4-BE49-F238E27FC236}">
                      <a16:creationId xmlns:a16="http://schemas.microsoft.com/office/drawing/2014/main" id="{AEC1C1DD-8753-88AE-167F-FE2B5C95CDED}"/>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a:extLst>
                    <a:ext uri="{FF2B5EF4-FFF2-40B4-BE49-F238E27FC236}">
                      <a16:creationId xmlns:a16="http://schemas.microsoft.com/office/drawing/2014/main" id="{32593F8C-E898-F23A-A275-3C10AC7F2228}"/>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a:extLst>
                    <a:ext uri="{FF2B5EF4-FFF2-40B4-BE49-F238E27FC236}">
                      <a16:creationId xmlns:a16="http://schemas.microsoft.com/office/drawing/2014/main" id="{D9FDECDF-DEB6-43D0-7EC3-93A93719092B}"/>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a:extLst>
                    <a:ext uri="{FF2B5EF4-FFF2-40B4-BE49-F238E27FC236}">
                      <a16:creationId xmlns:a16="http://schemas.microsoft.com/office/drawing/2014/main" id="{DA345C8A-7168-A98F-DAFC-54A5856D5317}"/>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a:extLst>
                    <a:ext uri="{FF2B5EF4-FFF2-40B4-BE49-F238E27FC236}">
                      <a16:creationId xmlns:a16="http://schemas.microsoft.com/office/drawing/2014/main" id="{CBFD82A3-CFBB-DF5E-9FC4-53E85D04866F}"/>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a:extLst>
                    <a:ext uri="{FF2B5EF4-FFF2-40B4-BE49-F238E27FC236}">
                      <a16:creationId xmlns:a16="http://schemas.microsoft.com/office/drawing/2014/main" id="{39406E5C-1B60-5648-31B8-DD53BFA6CC34}"/>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a:extLst>
                    <a:ext uri="{FF2B5EF4-FFF2-40B4-BE49-F238E27FC236}">
                      <a16:creationId xmlns:a16="http://schemas.microsoft.com/office/drawing/2014/main" id="{439BBAC2-AC0B-CDCA-8CC5-BB7087723AEF}"/>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a:extLst>
                    <a:ext uri="{FF2B5EF4-FFF2-40B4-BE49-F238E27FC236}">
                      <a16:creationId xmlns:a16="http://schemas.microsoft.com/office/drawing/2014/main" id="{FF328E67-735B-8C4C-40DF-F1A0E7A9A7EA}"/>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a:extLst>
                    <a:ext uri="{FF2B5EF4-FFF2-40B4-BE49-F238E27FC236}">
                      <a16:creationId xmlns:a16="http://schemas.microsoft.com/office/drawing/2014/main" id="{D38E7F56-CDBA-A3A7-5956-71FF5D7A38BC}"/>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a:extLst>
                    <a:ext uri="{FF2B5EF4-FFF2-40B4-BE49-F238E27FC236}">
                      <a16:creationId xmlns:a16="http://schemas.microsoft.com/office/drawing/2014/main" id="{604B5C20-DB65-3725-8B4D-7016A1D9F5E6}"/>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a:extLst>
                    <a:ext uri="{FF2B5EF4-FFF2-40B4-BE49-F238E27FC236}">
                      <a16:creationId xmlns:a16="http://schemas.microsoft.com/office/drawing/2014/main" id="{8EF98211-6A89-24C0-B1EE-6FB7DBE352AB}"/>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a:extLst>
                    <a:ext uri="{FF2B5EF4-FFF2-40B4-BE49-F238E27FC236}">
                      <a16:creationId xmlns:a16="http://schemas.microsoft.com/office/drawing/2014/main" id="{8F14D3D9-4EBB-EDD2-E252-DA3A94B00D40}"/>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a:extLst>
                    <a:ext uri="{FF2B5EF4-FFF2-40B4-BE49-F238E27FC236}">
                      <a16:creationId xmlns:a16="http://schemas.microsoft.com/office/drawing/2014/main" id="{12B0E98A-90C0-7C0D-C8E3-0F170DB7581A}"/>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a:extLst>
                    <a:ext uri="{FF2B5EF4-FFF2-40B4-BE49-F238E27FC236}">
                      <a16:creationId xmlns:a16="http://schemas.microsoft.com/office/drawing/2014/main" id="{69A1E5B4-8AEE-A3F9-09D3-78599A369B4C}"/>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a:extLst>
                    <a:ext uri="{FF2B5EF4-FFF2-40B4-BE49-F238E27FC236}">
                      <a16:creationId xmlns:a16="http://schemas.microsoft.com/office/drawing/2014/main" id="{D186E7A3-AD79-A84C-B38B-C843E97F7F85}"/>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a:extLst>
                    <a:ext uri="{FF2B5EF4-FFF2-40B4-BE49-F238E27FC236}">
                      <a16:creationId xmlns:a16="http://schemas.microsoft.com/office/drawing/2014/main" id="{24780296-A54E-7436-5350-40A2CCACBF81}"/>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a:extLst>
                    <a:ext uri="{FF2B5EF4-FFF2-40B4-BE49-F238E27FC236}">
                      <a16:creationId xmlns:a16="http://schemas.microsoft.com/office/drawing/2014/main" id="{16191FAC-1989-CFF2-86CA-F10481A576D2}"/>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a:extLst>
                    <a:ext uri="{FF2B5EF4-FFF2-40B4-BE49-F238E27FC236}">
                      <a16:creationId xmlns:a16="http://schemas.microsoft.com/office/drawing/2014/main" id="{1639FEDC-5CAF-0A07-DAC0-1FB08E3E0147}"/>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a:extLst>
                    <a:ext uri="{FF2B5EF4-FFF2-40B4-BE49-F238E27FC236}">
                      <a16:creationId xmlns:a16="http://schemas.microsoft.com/office/drawing/2014/main" id="{424F6194-4E40-A1AC-36D2-17710A41815E}"/>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a:extLst>
                    <a:ext uri="{FF2B5EF4-FFF2-40B4-BE49-F238E27FC236}">
                      <a16:creationId xmlns:a16="http://schemas.microsoft.com/office/drawing/2014/main" id="{8A19ADF5-47D7-84CB-B4A5-144B79CEFA5C}"/>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a:extLst>
                    <a:ext uri="{FF2B5EF4-FFF2-40B4-BE49-F238E27FC236}">
                      <a16:creationId xmlns:a16="http://schemas.microsoft.com/office/drawing/2014/main" id="{52D11F10-0900-9661-4A66-410A00433E09}"/>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a:extLst>
                    <a:ext uri="{FF2B5EF4-FFF2-40B4-BE49-F238E27FC236}">
                      <a16:creationId xmlns:a16="http://schemas.microsoft.com/office/drawing/2014/main" id="{9440F7E5-3414-D33F-F94A-0EC4CB09B74F}"/>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a:extLst>
                    <a:ext uri="{FF2B5EF4-FFF2-40B4-BE49-F238E27FC236}">
                      <a16:creationId xmlns:a16="http://schemas.microsoft.com/office/drawing/2014/main" id="{E2229015-E7C9-D771-F5C4-662C04B34B12}"/>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a:extLst>
                    <a:ext uri="{FF2B5EF4-FFF2-40B4-BE49-F238E27FC236}">
                      <a16:creationId xmlns:a16="http://schemas.microsoft.com/office/drawing/2014/main" id="{9456A9F4-3756-C60D-FAD0-549A40C03D56}"/>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a:extLst>
                    <a:ext uri="{FF2B5EF4-FFF2-40B4-BE49-F238E27FC236}">
                      <a16:creationId xmlns:a16="http://schemas.microsoft.com/office/drawing/2014/main" id="{28AB6D17-CB9F-A264-E1A6-09E12ED23219}"/>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a:extLst>
                    <a:ext uri="{FF2B5EF4-FFF2-40B4-BE49-F238E27FC236}">
                      <a16:creationId xmlns:a16="http://schemas.microsoft.com/office/drawing/2014/main" id="{50BFB5B7-36C5-0217-E060-D780DCB05A92}"/>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a:extLst>
                    <a:ext uri="{FF2B5EF4-FFF2-40B4-BE49-F238E27FC236}">
                      <a16:creationId xmlns:a16="http://schemas.microsoft.com/office/drawing/2014/main" id="{39F7BD9B-8B45-F8E1-B087-740568348A7E}"/>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a:extLst>
                    <a:ext uri="{FF2B5EF4-FFF2-40B4-BE49-F238E27FC236}">
                      <a16:creationId xmlns:a16="http://schemas.microsoft.com/office/drawing/2014/main" id="{9CFAC8CD-A6F6-A450-E1E0-0923D1CB4DEC}"/>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a:extLst>
                    <a:ext uri="{FF2B5EF4-FFF2-40B4-BE49-F238E27FC236}">
                      <a16:creationId xmlns:a16="http://schemas.microsoft.com/office/drawing/2014/main" id="{DDAFFBCC-F16F-3535-BEFF-A628A44442BD}"/>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a:extLst>
                    <a:ext uri="{FF2B5EF4-FFF2-40B4-BE49-F238E27FC236}">
                      <a16:creationId xmlns:a16="http://schemas.microsoft.com/office/drawing/2014/main" id="{EB433A2F-45EC-F259-8A38-F908886FD058}"/>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a:extLst>
                    <a:ext uri="{FF2B5EF4-FFF2-40B4-BE49-F238E27FC236}">
                      <a16:creationId xmlns:a16="http://schemas.microsoft.com/office/drawing/2014/main" id="{14C1B6EA-C896-C00E-9488-1D72731F6361}"/>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a:extLst>
                    <a:ext uri="{FF2B5EF4-FFF2-40B4-BE49-F238E27FC236}">
                      <a16:creationId xmlns:a16="http://schemas.microsoft.com/office/drawing/2014/main" id="{87A350E6-0F64-FD2D-956B-96077F5D952F}"/>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a:extLst>
                    <a:ext uri="{FF2B5EF4-FFF2-40B4-BE49-F238E27FC236}">
                      <a16:creationId xmlns:a16="http://schemas.microsoft.com/office/drawing/2014/main" id="{799AF92F-1043-D43C-2F72-127D1080D5A6}"/>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a:extLst>
                    <a:ext uri="{FF2B5EF4-FFF2-40B4-BE49-F238E27FC236}">
                      <a16:creationId xmlns:a16="http://schemas.microsoft.com/office/drawing/2014/main" id="{8EE71D61-AB35-A4EB-6CB6-7B4956C13042}"/>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a:extLst>
                    <a:ext uri="{FF2B5EF4-FFF2-40B4-BE49-F238E27FC236}">
                      <a16:creationId xmlns:a16="http://schemas.microsoft.com/office/drawing/2014/main" id="{AF0ED81A-1832-6FF8-5A87-37E6F4B8C9F0}"/>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a:extLst>
                    <a:ext uri="{FF2B5EF4-FFF2-40B4-BE49-F238E27FC236}">
                      <a16:creationId xmlns:a16="http://schemas.microsoft.com/office/drawing/2014/main" id="{94A20B6D-11A5-1343-C01A-4026659C8B81}"/>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a:extLst>
                    <a:ext uri="{FF2B5EF4-FFF2-40B4-BE49-F238E27FC236}">
                      <a16:creationId xmlns:a16="http://schemas.microsoft.com/office/drawing/2014/main" id="{320B6CC8-5CD3-B052-A49D-20B34284BCBC}"/>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a:extLst>
                    <a:ext uri="{FF2B5EF4-FFF2-40B4-BE49-F238E27FC236}">
                      <a16:creationId xmlns:a16="http://schemas.microsoft.com/office/drawing/2014/main" id="{95C26899-97DB-BE08-FFBA-6796D5C7160A}"/>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a:extLst>
                    <a:ext uri="{FF2B5EF4-FFF2-40B4-BE49-F238E27FC236}">
                      <a16:creationId xmlns:a16="http://schemas.microsoft.com/office/drawing/2014/main" id="{F3F92325-AF1F-37FF-4EAA-4D004DA170C7}"/>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a:extLst>
                    <a:ext uri="{FF2B5EF4-FFF2-40B4-BE49-F238E27FC236}">
                      <a16:creationId xmlns:a16="http://schemas.microsoft.com/office/drawing/2014/main" id="{62F4110A-1C85-25F2-A7FF-9F2B7266FAA4}"/>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a:extLst>
                    <a:ext uri="{FF2B5EF4-FFF2-40B4-BE49-F238E27FC236}">
                      <a16:creationId xmlns:a16="http://schemas.microsoft.com/office/drawing/2014/main" id="{8EBB6EC8-F7AB-2371-A237-CF86472A4064}"/>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a:extLst>
                    <a:ext uri="{FF2B5EF4-FFF2-40B4-BE49-F238E27FC236}">
                      <a16:creationId xmlns:a16="http://schemas.microsoft.com/office/drawing/2014/main" id="{C5F2F2B6-62F3-5620-ED9D-2E3650534D6D}"/>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a:extLst>
                    <a:ext uri="{FF2B5EF4-FFF2-40B4-BE49-F238E27FC236}">
                      <a16:creationId xmlns:a16="http://schemas.microsoft.com/office/drawing/2014/main" id="{EB707AF3-DA65-6FD8-65C0-DD28CBC9DE50}"/>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a:extLst>
                    <a:ext uri="{FF2B5EF4-FFF2-40B4-BE49-F238E27FC236}">
                      <a16:creationId xmlns:a16="http://schemas.microsoft.com/office/drawing/2014/main" id="{AA1C6C9D-F461-3765-E4BE-3C3AE9D10983}"/>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a:extLst>
                    <a:ext uri="{FF2B5EF4-FFF2-40B4-BE49-F238E27FC236}">
                      <a16:creationId xmlns:a16="http://schemas.microsoft.com/office/drawing/2014/main" id="{0B16A85E-1EAE-32AA-7343-4FDFCD587E78}"/>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a:extLst>
                    <a:ext uri="{FF2B5EF4-FFF2-40B4-BE49-F238E27FC236}">
                      <a16:creationId xmlns:a16="http://schemas.microsoft.com/office/drawing/2014/main" id="{4437CE86-0F8C-2D20-A02E-A5C6900B6318}"/>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a:extLst>
                    <a:ext uri="{FF2B5EF4-FFF2-40B4-BE49-F238E27FC236}">
                      <a16:creationId xmlns:a16="http://schemas.microsoft.com/office/drawing/2014/main" id="{E6140C84-A69D-80F8-DFAB-79F6544C24E7}"/>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a:extLst>
                    <a:ext uri="{FF2B5EF4-FFF2-40B4-BE49-F238E27FC236}">
                      <a16:creationId xmlns:a16="http://schemas.microsoft.com/office/drawing/2014/main" id="{B3B14D58-BE20-D0E9-C613-9862EBD690C7}"/>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a:extLst>
                    <a:ext uri="{FF2B5EF4-FFF2-40B4-BE49-F238E27FC236}">
                      <a16:creationId xmlns:a16="http://schemas.microsoft.com/office/drawing/2014/main" id="{48E14B1B-9D64-1B92-AB9B-E56ED36E976E}"/>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a:extLst>
                    <a:ext uri="{FF2B5EF4-FFF2-40B4-BE49-F238E27FC236}">
                      <a16:creationId xmlns:a16="http://schemas.microsoft.com/office/drawing/2014/main" id="{811A5700-25B1-5F94-BD1A-B1B34DF7ED2A}"/>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a:extLst>
                    <a:ext uri="{FF2B5EF4-FFF2-40B4-BE49-F238E27FC236}">
                      <a16:creationId xmlns:a16="http://schemas.microsoft.com/office/drawing/2014/main" id="{061C7DCD-2299-E849-CB5C-D8588201E0BA}"/>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a:extLst>
                    <a:ext uri="{FF2B5EF4-FFF2-40B4-BE49-F238E27FC236}">
                      <a16:creationId xmlns:a16="http://schemas.microsoft.com/office/drawing/2014/main" id="{494744EC-5868-5652-A10E-92ACCD3CBF09}"/>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a:extLst>
                    <a:ext uri="{FF2B5EF4-FFF2-40B4-BE49-F238E27FC236}">
                      <a16:creationId xmlns:a16="http://schemas.microsoft.com/office/drawing/2014/main" id="{01CE0AC8-D695-C0EC-A0F7-0BE325CB9F5B}"/>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a:extLst>
                    <a:ext uri="{FF2B5EF4-FFF2-40B4-BE49-F238E27FC236}">
                      <a16:creationId xmlns:a16="http://schemas.microsoft.com/office/drawing/2014/main" id="{B53C42FA-404D-56FD-CEC1-A39144F6C6DD}"/>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a:extLst>
                    <a:ext uri="{FF2B5EF4-FFF2-40B4-BE49-F238E27FC236}">
                      <a16:creationId xmlns:a16="http://schemas.microsoft.com/office/drawing/2014/main" id="{D1CB63AA-C645-03FC-3E4B-8372F0DCD808}"/>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a:extLst>
                    <a:ext uri="{FF2B5EF4-FFF2-40B4-BE49-F238E27FC236}">
                      <a16:creationId xmlns:a16="http://schemas.microsoft.com/office/drawing/2014/main" id="{E3CD9C16-BB4A-2121-871A-2D038C6B4B5A}"/>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a:extLst>
                    <a:ext uri="{FF2B5EF4-FFF2-40B4-BE49-F238E27FC236}">
                      <a16:creationId xmlns:a16="http://schemas.microsoft.com/office/drawing/2014/main" id="{FF5DAA82-CA97-04C3-2A8A-AFB7D8984672}"/>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a:extLst>
                    <a:ext uri="{FF2B5EF4-FFF2-40B4-BE49-F238E27FC236}">
                      <a16:creationId xmlns:a16="http://schemas.microsoft.com/office/drawing/2014/main" id="{A0A3DA6E-9722-7710-D9B6-7037CDCF57A4}"/>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a:extLst>
                    <a:ext uri="{FF2B5EF4-FFF2-40B4-BE49-F238E27FC236}">
                      <a16:creationId xmlns:a16="http://schemas.microsoft.com/office/drawing/2014/main" id="{622C826C-C873-1884-4171-5E1F19A132FE}"/>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a:extLst>
                    <a:ext uri="{FF2B5EF4-FFF2-40B4-BE49-F238E27FC236}">
                      <a16:creationId xmlns:a16="http://schemas.microsoft.com/office/drawing/2014/main" id="{2B8D2762-5C36-A759-3061-22C5D369940E}"/>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a:extLst>
                    <a:ext uri="{FF2B5EF4-FFF2-40B4-BE49-F238E27FC236}">
                      <a16:creationId xmlns:a16="http://schemas.microsoft.com/office/drawing/2014/main" id="{CF742824-2B7B-9D44-461A-AE27D5B10A14}"/>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a:extLst>
                    <a:ext uri="{FF2B5EF4-FFF2-40B4-BE49-F238E27FC236}">
                      <a16:creationId xmlns:a16="http://schemas.microsoft.com/office/drawing/2014/main" id="{5E6DAC6C-81E7-A692-45C9-4B7782FC9128}"/>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a:extLst>
                    <a:ext uri="{FF2B5EF4-FFF2-40B4-BE49-F238E27FC236}">
                      <a16:creationId xmlns:a16="http://schemas.microsoft.com/office/drawing/2014/main" id="{B83519BE-6246-F39D-CCAC-FA6A5DBC743B}"/>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a:extLst>
                    <a:ext uri="{FF2B5EF4-FFF2-40B4-BE49-F238E27FC236}">
                      <a16:creationId xmlns:a16="http://schemas.microsoft.com/office/drawing/2014/main" id="{49245720-7AE7-6155-B8CE-88709AAFA4E2}"/>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a:extLst>
                    <a:ext uri="{FF2B5EF4-FFF2-40B4-BE49-F238E27FC236}">
                      <a16:creationId xmlns:a16="http://schemas.microsoft.com/office/drawing/2014/main" id="{84C7729B-429D-5AF9-2950-FF4F3F9BC80B}"/>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a:extLst>
                    <a:ext uri="{FF2B5EF4-FFF2-40B4-BE49-F238E27FC236}">
                      <a16:creationId xmlns:a16="http://schemas.microsoft.com/office/drawing/2014/main" id="{8CA70B7C-383F-E17C-279A-8BA7E28650D9}"/>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a:extLst>
                    <a:ext uri="{FF2B5EF4-FFF2-40B4-BE49-F238E27FC236}">
                      <a16:creationId xmlns:a16="http://schemas.microsoft.com/office/drawing/2014/main" id="{09C701B1-08C2-143E-AFCC-A0B185019EE5}"/>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a:extLst>
                    <a:ext uri="{FF2B5EF4-FFF2-40B4-BE49-F238E27FC236}">
                      <a16:creationId xmlns:a16="http://schemas.microsoft.com/office/drawing/2014/main" id="{7D6162F6-ECAA-7E30-6A18-E19E3F480482}"/>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a:extLst>
                    <a:ext uri="{FF2B5EF4-FFF2-40B4-BE49-F238E27FC236}">
                      <a16:creationId xmlns:a16="http://schemas.microsoft.com/office/drawing/2014/main" id="{F691EDA8-BD6D-5D0E-C9E4-BC2C1C75EF76}"/>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a:extLst>
                    <a:ext uri="{FF2B5EF4-FFF2-40B4-BE49-F238E27FC236}">
                      <a16:creationId xmlns:a16="http://schemas.microsoft.com/office/drawing/2014/main" id="{A5DE55D2-747C-EE46-DB4E-AA61FE66912F}"/>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a:extLst>
                    <a:ext uri="{FF2B5EF4-FFF2-40B4-BE49-F238E27FC236}">
                      <a16:creationId xmlns:a16="http://schemas.microsoft.com/office/drawing/2014/main" id="{EB59AF1B-A371-CF60-97FE-991FB91F5848}"/>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a:extLst>
                    <a:ext uri="{FF2B5EF4-FFF2-40B4-BE49-F238E27FC236}">
                      <a16:creationId xmlns:a16="http://schemas.microsoft.com/office/drawing/2014/main" id="{6DC04A05-4608-0E01-0AB4-9E18EC294F7B}"/>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a:extLst>
                    <a:ext uri="{FF2B5EF4-FFF2-40B4-BE49-F238E27FC236}">
                      <a16:creationId xmlns:a16="http://schemas.microsoft.com/office/drawing/2014/main" id="{1D3A5AFC-0E00-0BD4-3EFE-29D1D144822A}"/>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a:extLst>
                    <a:ext uri="{FF2B5EF4-FFF2-40B4-BE49-F238E27FC236}">
                      <a16:creationId xmlns:a16="http://schemas.microsoft.com/office/drawing/2014/main" id="{F6C2D719-C3D8-0966-72AC-4CEA85F89F46}"/>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a:extLst>
                    <a:ext uri="{FF2B5EF4-FFF2-40B4-BE49-F238E27FC236}">
                      <a16:creationId xmlns:a16="http://schemas.microsoft.com/office/drawing/2014/main" id="{A5F04665-A603-B146-E7DF-879C42AC049E}"/>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a:extLst>
                    <a:ext uri="{FF2B5EF4-FFF2-40B4-BE49-F238E27FC236}">
                      <a16:creationId xmlns:a16="http://schemas.microsoft.com/office/drawing/2014/main" id="{E3B7B13F-D790-E066-A3C7-85ABDDB739F8}"/>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a:extLst>
                    <a:ext uri="{FF2B5EF4-FFF2-40B4-BE49-F238E27FC236}">
                      <a16:creationId xmlns:a16="http://schemas.microsoft.com/office/drawing/2014/main" id="{7FE93102-2DF3-C458-9BD2-EEB024A1BC75}"/>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a:extLst>
                    <a:ext uri="{FF2B5EF4-FFF2-40B4-BE49-F238E27FC236}">
                      <a16:creationId xmlns:a16="http://schemas.microsoft.com/office/drawing/2014/main" id="{544D0F43-CB2A-1E35-3C9F-0405D3853D3F}"/>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a:extLst>
                    <a:ext uri="{FF2B5EF4-FFF2-40B4-BE49-F238E27FC236}">
                      <a16:creationId xmlns:a16="http://schemas.microsoft.com/office/drawing/2014/main" id="{6B51DF65-A4EB-C5E1-A975-9702E29FC6CA}"/>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a:extLst>
                    <a:ext uri="{FF2B5EF4-FFF2-40B4-BE49-F238E27FC236}">
                      <a16:creationId xmlns:a16="http://schemas.microsoft.com/office/drawing/2014/main" id="{1DD8C687-AB30-4CF7-4CDD-387737B09266}"/>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a:extLst>
                    <a:ext uri="{FF2B5EF4-FFF2-40B4-BE49-F238E27FC236}">
                      <a16:creationId xmlns:a16="http://schemas.microsoft.com/office/drawing/2014/main" id="{CC9AC499-D434-323B-EB4D-3077D78FEA5D}"/>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a:extLst>
                    <a:ext uri="{FF2B5EF4-FFF2-40B4-BE49-F238E27FC236}">
                      <a16:creationId xmlns:a16="http://schemas.microsoft.com/office/drawing/2014/main" id="{14370960-D077-56BC-0826-D32731E2D9E3}"/>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a:extLst>
                    <a:ext uri="{FF2B5EF4-FFF2-40B4-BE49-F238E27FC236}">
                      <a16:creationId xmlns:a16="http://schemas.microsoft.com/office/drawing/2014/main" id="{A1BC5E7E-56E8-AB13-684A-41F40C782736}"/>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a:extLst>
                    <a:ext uri="{FF2B5EF4-FFF2-40B4-BE49-F238E27FC236}">
                      <a16:creationId xmlns:a16="http://schemas.microsoft.com/office/drawing/2014/main" id="{211A1B13-3D6F-109D-FCDF-5E513748BC8C}"/>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a:extLst>
                    <a:ext uri="{FF2B5EF4-FFF2-40B4-BE49-F238E27FC236}">
                      <a16:creationId xmlns:a16="http://schemas.microsoft.com/office/drawing/2014/main" id="{4C064D46-F342-C6B0-00A6-CF860315852D}"/>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a:extLst>
                    <a:ext uri="{FF2B5EF4-FFF2-40B4-BE49-F238E27FC236}">
                      <a16:creationId xmlns:a16="http://schemas.microsoft.com/office/drawing/2014/main" id="{8947493C-CD0F-8C86-7C81-871D350596AB}"/>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a:extLst>
                    <a:ext uri="{FF2B5EF4-FFF2-40B4-BE49-F238E27FC236}">
                      <a16:creationId xmlns:a16="http://schemas.microsoft.com/office/drawing/2014/main" id="{AB0CD420-36FE-7E35-A1AE-BC770F6B32EA}"/>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a:extLst>
                    <a:ext uri="{FF2B5EF4-FFF2-40B4-BE49-F238E27FC236}">
                      <a16:creationId xmlns:a16="http://schemas.microsoft.com/office/drawing/2014/main" id="{9CE8F4E9-17A6-EA98-5262-A2BE3E8785C3}"/>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a:extLst>
                    <a:ext uri="{FF2B5EF4-FFF2-40B4-BE49-F238E27FC236}">
                      <a16:creationId xmlns:a16="http://schemas.microsoft.com/office/drawing/2014/main" id="{58AAD2E1-7835-65F3-F6C7-702B626A28A0}"/>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a:extLst>
                    <a:ext uri="{FF2B5EF4-FFF2-40B4-BE49-F238E27FC236}">
                      <a16:creationId xmlns:a16="http://schemas.microsoft.com/office/drawing/2014/main" id="{33646276-2CBB-51F6-C730-0E7E5D2638DE}"/>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a:extLst>
                    <a:ext uri="{FF2B5EF4-FFF2-40B4-BE49-F238E27FC236}">
                      <a16:creationId xmlns:a16="http://schemas.microsoft.com/office/drawing/2014/main" id="{F2065BAD-79B6-AD3C-F864-DE79DFDBD9F6}"/>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a:extLst>
                    <a:ext uri="{FF2B5EF4-FFF2-40B4-BE49-F238E27FC236}">
                      <a16:creationId xmlns:a16="http://schemas.microsoft.com/office/drawing/2014/main" id="{EB3F66D2-6839-EC64-3DCC-ECD26039C5C0}"/>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a:extLst>
                    <a:ext uri="{FF2B5EF4-FFF2-40B4-BE49-F238E27FC236}">
                      <a16:creationId xmlns:a16="http://schemas.microsoft.com/office/drawing/2014/main" id="{76A86026-3922-3BF9-D32E-E13A7CDCAE46}"/>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a:extLst>
                    <a:ext uri="{FF2B5EF4-FFF2-40B4-BE49-F238E27FC236}">
                      <a16:creationId xmlns:a16="http://schemas.microsoft.com/office/drawing/2014/main" id="{8A3A2870-AB52-39D1-06DD-0CB8944CFE63}"/>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a:extLst>
                    <a:ext uri="{FF2B5EF4-FFF2-40B4-BE49-F238E27FC236}">
                      <a16:creationId xmlns:a16="http://schemas.microsoft.com/office/drawing/2014/main" id="{59BB12A7-F846-D925-7C8E-38C85A008F44}"/>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a:extLst>
                    <a:ext uri="{FF2B5EF4-FFF2-40B4-BE49-F238E27FC236}">
                      <a16:creationId xmlns:a16="http://schemas.microsoft.com/office/drawing/2014/main" id="{12E587BF-1FB9-DD4B-EF28-275FB3A61FAD}"/>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a:extLst>
                    <a:ext uri="{FF2B5EF4-FFF2-40B4-BE49-F238E27FC236}">
                      <a16:creationId xmlns:a16="http://schemas.microsoft.com/office/drawing/2014/main" id="{B450C1DA-F076-0C91-D551-0F1FC5073033}"/>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2">
                <a:extLst>
                  <a:ext uri="{FF2B5EF4-FFF2-40B4-BE49-F238E27FC236}">
                    <a16:creationId xmlns:a16="http://schemas.microsoft.com/office/drawing/2014/main" id="{C9B012B8-1A1C-A5DB-96E8-79B2BC277717}"/>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32">
              <a:extLst>
                <a:ext uri="{FF2B5EF4-FFF2-40B4-BE49-F238E27FC236}">
                  <a16:creationId xmlns:a16="http://schemas.microsoft.com/office/drawing/2014/main" id="{D592ADD3-CA20-F2CD-9A32-62EBEF01B681}"/>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1120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E4CD5D8-05E9-1A86-9AD5-053EB3B4CF82}"/>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C6D9BDC4-C815-C7E4-AEBA-F3CBBC2D0584}"/>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References</a:t>
            </a:r>
            <a:endParaRPr dirty="0"/>
          </a:p>
        </p:txBody>
      </p:sp>
      <p:sp>
        <p:nvSpPr>
          <p:cNvPr id="591" name="Google Shape;591;p34">
            <a:extLst>
              <a:ext uri="{FF2B5EF4-FFF2-40B4-BE49-F238E27FC236}">
                <a16:creationId xmlns:a16="http://schemas.microsoft.com/office/drawing/2014/main" id="{C98CC766-C13D-7C75-526A-CF5C462214A0}"/>
              </a:ext>
            </a:extLst>
          </p:cNvPr>
          <p:cNvSpPr txBox="1">
            <a:spLocks noGrp="1"/>
          </p:cNvSpPr>
          <p:nvPr>
            <p:ph type="subTitle" idx="1"/>
          </p:nvPr>
        </p:nvSpPr>
        <p:spPr>
          <a:xfrm>
            <a:off x="544339" y="849389"/>
            <a:ext cx="8334618" cy="3743614"/>
          </a:xfrm>
          <a:prstGeom prst="rect">
            <a:avLst/>
          </a:prstGeom>
        </p:spPr>
        <p:txBody>
          <a:bodyPr spcFirstLastPara="1" wrap="square" lIns="91425" tIns="91425" rIns="91425" bIns="91425" anchor="t" anchorCtr="0">
            <a:noAutofit/>
          </a:bodyPr>
          <a:lstStyle/>
          <a:p>
            <a:pPr marL="152400" indent="0" algn="just"/>
            <a:r>
              <a:rPr lang="en-US" sz="900" b="0" dirty="0"/>
              <a:t>[1] Kim, H., Lee, B. S., Shin, W.-Y., &amp; Lim, S. "Graph Anomaly Detection with Graph Neural Networks: Current Status and Challenges," arXiv:2209.14930, Sep. 2022.</a:t>
            </a:r>
          </a:p>
          <a:p>
            <a:pPr marL="152400" indent="0" algn="just"/>
            <a:endParaRPr lang="en-US" sz="900" b="0" dirty="0"/>
          </a:p>
          <a:p>
            <a:pPr marL="152400" indent="0" algn="just"/>
            <a:r>
              <a:rPr lang="en-US" sz="900" b="0" dirty="0"/>
              <a:t>[2] Pang, G., Shen, C., Cao, L., &amp; van den Hengel, A. "Deep Learning for Anomaly Detection: A Review," ACM Computing Surveys, vol. 54, no. 2, Mar. 2021.</a:t>
            </a:r>
          </a:p>
          <a:p>
            <a:pPr marL="152400" indent="0" algn="just"/>
            <a:endParaRPr lang="en-US" sz="900" b="0" dirty="0"/>
          </a:p>
          <a:p>
            <a:pPr marL="152400" indent="0" algn="just"/>
            <a:r>
              <a:rPr lang="en-US" sz="900" b="0" dirty="0"/>
              <a:t>[3] Gao, Y., Zhu, Q., Shi, X., &amp; Jin, H. "A Transformer-Based </a:t>
            </a:r>
            <a:r>
              <a:rPr lang="en-US" sz="900" b="0" dirty="0" err="1"/>
              <a:t>Spatio</a:t>
            </a:r>
            <a:r>
              <a:rPr lang="en-US" sz="900" b="0" dirty="0"/>
              <a:t>-Temporal Graph Neural Network for Anomaly Detection on Dynamic Graphs," in Big Data, Springer, Jan. 2025. (Relevant for advanced </a:t>
            </a:r>
            <a:r>
              <a:rPr lang="en-US" sz="900" b="0" dirty="0" err="1"/>
              <a:t>spatio</a:t>
            </a:r>
            <a:r>
              <a:rPr lang="en-US" sz="900" b="0" dirty="0"/>
              <a:t>-temporal modeling).</a:t>
            </a:r>
          </a:p>
          <a:p>
            <a:pPr marL="152400" indent="0" algn="just"/>
            <a:endParaRPr lang="en-US" sz="900" b="0" dirty="0"/>
          </a:p>
          <a:p>
            <a:pPr marL="152400" indent="0" algn="just"/>
            <a:r>
              <a:rPr lang="en-US" sz="900" b="0" dirty="0"/>
              <a:t>[4] Schummer, P., del Rio, A., Serrano, J., et al. "Machine Learning-Based Network Anomaly Detection: Design, Implementation, and Evaluation," AI, vol. 5, no. 4, 2024.</a:t>
            </a:r>
          </a:p>
          <a:p>
            <a:pPr marL="152400" indent="0" algn="just"/>
            <a:endParaRPr lang="en-US" sz="900" b="0" dirty="0"/>
          </a:p>
          <a:p>
            <a:pPr marL="152400" indent="0" algn="just"/>
            <a:r>
              <a:rPr lang="en-US" sz="900" b="0" dirty="0"/>
              <a:t>[5] Sattar, S., Khan, S., Khan, M.I., et al. "Anomaly Detection in Encrypted Network Traffic Using Self-Supervised Learning," Scientific Reports, vol. 15, 2025. (Relevant for hybrid/unsupervised approaches).</a:t>
            </a:r>
          </a:p>
          <a:p>
            <a:pPr marL="152400" indent="0" algn="just"/>
            <a:endParaRPr lang="en-US" sz="900" b="0" dirty="0"/>
          </a:p>
          <a:p>
            <a:pPr marL="152400" indent="0" algn="just"/>
            <a:r>
              <a:rPr lang="en-US" sz="900" b="0" dirty="0"/>
              <a:t>[6] T. N. Kipf and M. Welling, "Semi-Supervised Classification with Graph Convolutional Networks," in International Conference on Learning Representations (ICLR), 2017. This is the foundational paper for Graph Convolutional Networks (GCNs), the architecture upon which many modern neuroimaging GNNs are built. It is essential for justifying the choice of GCN as a baseline model.</a:t>
            </a:r>
          </a:p>
          <a:p>
            <a:pPr marL="152400" indent="0" algn="just"/>
            <a:endParaRPr lang="en-US" sz="900" b="0" dirty="0"/>
          </a:p>
          <a:p>
            <a:pPr marL="152400" indent="0" algn="just"/>
            <a:r>
              <a:rPr lang="en-US" sz="900" b="0" dirty="0"/>
              <a:t>[7] X. Li, Y. Zhou, N. </a:t>
            </a:r>
            <a:r>
              <a:rPr lang="en-US" sz="900" b="0" dirty="0" err="1"/>
              <a:t>Dvornek</a:t>
            </a:r>
            <a:r>
              <a:rPr lang="en-US" sz="900" b="0" dirty="0"/>
              <a:t>, M. Zhang, S. Gao, J. Zhuang, D. Scheinost, L. H. Staib, P. Ventola, and J. S. Duncan, "Pooling Regularized Graph Neural Network for fMRI Biomarker Analysis," in Medical Image Computing and Computer Assisted Intervention (MICCAI), 2020, pp. 625–635. This paper directly applies a regularized GNN to fMRI data for autism biomarker discovery, providing a strong, directly relevant methodological precedent for your work.</a:t>
            </a:r>
          </a:p>
          <a:p>
            <a:pPr marL="152400" indent="0" algn="just"/>
            <a:endParaRPr lang="en-US" sz="900" b="0" dirty="0"/>
          </a:p>
          <a:p>
            <a:pPr marL="152400" indent="0" algn="just"/>
            <a:r>
              <a:rPr lang="en-US" sz="900" b="0" dirty="0"/>
              <a:t>[12] H. Peng, S. Li, Y. Jiang, H. Lu, Y. Fang, K. Li, and S. Yu, "Graph Neural Networks for Brain Graph Analysis: A Survey," ACM Computing Surveys, 2023. This recent survey paper is an excellent resource for your introduction and literature review, as it comprehensively covers the state-of-the-art in applying GNNs to brain graphs, including various architectures and tasks.</a:t>
            </a:r>
          </a:p>
        </p:txBody>
      </p:sp>
      <p:grpSp>
        <p:nvGrpSpPr>
          <p:cNvPr id="41" name="Google Shape;800;p47">
            <a:extLst>
              <a:ext uri="{FF2B5EF4-FFF2-40B4-BE49-F238E27FC236}">
                <a16:creationId xmlns:a16="http://schemas.microsoft.com/office/drawing/2014/main" id="{D8AD2FDA-51C1-BA0D-208B-5718E1A9F15B}"/>
              </a:ext>
            </a:extLst>
          </p:cNvPr>
          <p:cNvGrpSpPr/>
          <p:nvPr/>
        </p:nvGrpSpPr>
        <p:grpSpPr>
          <a:xfrm flipH="1">
            <a:off x="126747" y="388749"/>
            <a:ext cx="615637" cy="500440"/>
            <a:chOff x="720011" y="2311306"/>
            <a:chExt cx="2859963" cy="2297201"/>
          </a:xfrm>
        </p:grpSpPr>
        <p:sp>
          <p:nvSpPr>
            <p:cNvPr id="42" name="Google Shape;801;p47">
              <a:extLst>
                <a:ext uri="{FF2B5EF4-FFF2-40B4-BE49-F238E27FC236}">
                  <a16:creationId xmlns:a16="http://schemas.microsoft.com/office/drawing/2014/main" id="{5C04E6E9-E268-57CD-1855-391BD29654B9}"/>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02;p47">
              <a:extLst>
                <a:ext uri="{FF2B5EF4-FFF2-40B4-BE49-F238E27FC236}">
                  <a16:creationId xmlns:a16="http://schemas.microsoft.com/office/drawing/2014/main" id="{D59C43BE-E5B1-5305-DB51-9E2675589914}"/>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3;p47">
              <a:extLst>
                <a:ext uri="{FF2B5EF4-FFF2-40B4-BE49-F238E27FC236}">
                  <a16:creationId xmlns:a16="http://schemas.microsoft.com/office/drawing/2014/main" id="{16DA4A31-A817-DC15-2472-056E99CE7426}"/>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4;p47">
              <a:extLst>
                <a:ext uri="{FF2B5EF4-FFF2-40B4-BE49-F238E27FC236}">
                  <a16:creationId xmlns:a16="http://schemas.microsoft.com/office/drawing/2014/main" id="{D5190A1F-F47A-1364-D57B-99D4CF6DE449}"/>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5;p47">
              <a:extLst>
                <a:ext uri="{FF2B5EF4-FFF2-40B4-BE49-F238E27FC236}">
                  <a16:creationId xmlns:a16="http://schemas.microsoft.com/office/drawing/2014/main" id="{8F21CBD3-3B21-0CC1-342B-3D977465344F}"/>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06;p47">
              <a:extLst>
                <a:ext uri="{FF2B5EF4-FFF2-40B4-BE49-F238E27FC236}">
                  <a16:creationId xmlns:a16="http://schemas.microsoft.com/office/drawing/2014/main" id="{674010E2-E659-868B-0E5D-03D4B2019A41}"/>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07;p47">
              <a:extLst>
                <a:ext uri="{FF2B5EF4-FFF2-40B4-BE49-F238E27FC236}">
                  <a16:creationId xmlns:a16="http://schemas.microsoft.com/office/drawing/2014/main" id="{AF8990C9-A76D-1C87-3283-4E2BE313DD72}"/>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08;p47">
              <a:extLst>
                <a:ext uri="{FF2B5EF4-FFF2-40B4-BE49-F238E27FC236}">
                  <a16:creationId xmlns:a16="http://schemas.microsoft.com/office/drawing/2014/main" id="{61FBCB2D-C271-C59F-5A67-9CC842473574}"/>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09;p47">
              <a:extLst>
                <a:ext uri="{FF2B5EF4-FFF2-40B4-BE49-F238E27FC236}">
                  <a16:creationId xmlns:a16="http://schemas.microsoft.com/office/drawing/2014/main" id="{2D43BC85-F719-9D11-BD10-AE609626DD45}"/>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10;p47">
              <a:extLst>
                <a:ext uri="{FF2B5EF4-FFF2-40B4-BE49-F238E27FC236}">
                  <a16:creationId xmlns:a16="http://schemas.microsoft.com/office/drawing/2014/main" id="{B00B0028-FC08-7B30-ED41-02591997CC6F}"/>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11;p47">
              <a:extLst>
                <a:ext uri="{FF2B5EF4-FFF2-40B4-BE49-F238E27FC236}">
                  <a16:creationId xmlns:a16="http://schemas.microsoft.com/office/drawing/2014/main" id="{E10B5C1B-157C-6452-F763-B247F330FAF9}"/>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12;p47">
              <a:extLst>
                <a:ext uri="{FF2B5EF4-FFF2-40B4-BE49-F238E27FC236}">
                  <a16:creationId xmlns:a16="http://schemas.microsoft.com/office/drawing/2014/main" id="{2B80B8BB-F56A-E0DE-9D93-4C52FF33BAAD}"/>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13;p47">
              <a:extLst>
                <a:ext uri="{FF2B5EF4-FFF2-40B4-BE49-F238E27FC236}">
                  <a16:creationId xmlns:a16="http://schemas.microsoft.com/office/drawing/2014/main" id="{9093A727-5FDE-3518-5159-71F8909EADBF}"/>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14;p47">
              <a:extLst>
                <a:ext uri="{FF2B5EF4-FFF2-40B4-BE49-F238E27FC236}">
                  <a16:creationId xmlns:a16="http://schemas.microsoft.com/office/drawing/2014/main" id="{90CBE8F3-4A65-A55E-C5A3-084B33E8E208}"/>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15;p47">
              <a:extLst>
                <a:ext uri="{FF2B5EF4-FFF2-40B4-BE49-F238E27FC236}">
                  <a16:creationId xmlns:a16="http://schemas.microsoft.com/office/drawing/2014/main" id="{5743E686-1607-8F0B-F619-E50B6331B82B}"/>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16;p47">
              <a:extLst>
                <a:ext uri="{FF2B5EF4-FFF2-40B4-BE49-F238E27FC236}">
                  <a16:creationId xmlns:a16="http://schemas.microsoft.com/office/drawing/2014/main" id="{C078AAB6-8E5A-B5B6-519A-7415F40349BF}"/>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17;p47">
              <a:extLst>
                <a:ext uri="{FF2B5EF4-FFF2-40B4-BE49-F238E27FC236}">
                  <a16:creationId xmlns:a16="http://schemas.microsoft.com/office/drawing/2014/main" id="{C72F5FFE-7726-1341-AB26-8BD70A50EB90}"/>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18;p47">
              <a:extLst>
                <a:ext uri="{FF2B5EF4-FFF2-40B4-BE49-F238E27FC236}">
                  <a16:creationId xmlns:a16="http://schemas.microsoft.com/office/drawing/2014/main" id="{C7C4CDA2-0FCD-182B-9063-9C8EFAFA269B}"/>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19;p47">
              <a:extLst>
                <a:ext uri="{FF2B5EF4-FFF2-40B4-BE49-F238E27FC236}">
                  <a16:creationId xmlns:a16="http://schemas.microsoft.com/office/drawing/2014/main" id="{F7B7DCD7-F85B-44F7-CA05-CC64AF62264B}"/>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0;p47">
              <a:extLst>
                <a:ext uri="{FF2B5EF4-FFF2-40B4-BE49-F238E27FC236}">
                  <a16:creationId xmlns:a16="http://schemas.microsoft.com/office/drawing/2014/main" id="{C5D506CB-CEBC-9FFE-78DE-14BA3DFE5F0C}"/>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1;p47">
              <a:extLst>
                <a:ext uri="{FF2B5EF4-FFF2-40B4-BE49-F238E27FC236}">
                  <a16:creationId xmlns:a16="http://schemas.microsoft.com/office/drawing/2014/main" id="{453E69CB-6746-27D8-F530-4B71383E03A7}"/>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2;p47">
              <a:extLst>
                <a:ext uri="{FF2B5EF4-FFF2-40B4-BE49-F238E27FC236}">
                  <a16:creationId xmlns:a16="http://schemas.microsoft.com/office/drawing/2014/main" id="{D8A5171B-DA5E-EDA5-5CE2-022FC8BF1962}"/>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23;p47">
              <a:extLst>
                <a:ext uri="{FF2B5EF4-FFF2-40B4-BE49-F238E27FC236}">
                  <a16:creationId xmlns:a16="http://schemas.microsoft.com/office/drawing/2014/main" id="{9D181C1F-4332-FCFC-091D-54B2636AAC1E}"/>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24;p47">
              <a:extLst>
                <a:ext uri="{FF2B5EF4-FFF2-40B4-BE49-F238E27FC236}">
                  <a16:creationId xmlns:a16="http://schemas.microsoft.com/office/drawing/2014/main" id="{38013C46-D104-497C-7DB1-977D1DD126AD}"/>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25;p47">
              <a:extLst>
                <a:ext uri="{FF2B5EF4-FFF2-40B4-BE49-F238E27FC236}">
                  <a16:creationId xmlns:a16="http://schemas.microsoft.com/office/drawing/2014/main" id="{3D2C0CD4-8D7E-ECC2-3E66-ABDF56CF77AC}"/>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26;p47">
              <a:extLst>
                <a:ext uri="{FF2B5EF4-FFF2-40B4-BE49-F238E27FC236}">
                  <a16:creationId xmlns:a16="http://schemas.microsoft.com/office/drawing/2014/main" id="{B96836B7-B04B-2F00-284C-22F7AB06EAB6}"/>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27;p47">
              <a:extLst>
                <a:ext uri="{FF2B5EF4-FFF2-40B4-BE49-F238E27FC236}">
                  <a16:creationId xmlns:a16="http://schemas.microsoft.com/office/drawing/2014/main" id="{C6275C18-83AA-E145-2863-75A91BDE8F3E}"/>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28;p47">
              <a:extLst>
                <a:ext uri="{FF2B5EF4-FFF2-40B4-BE49-F238E27FC236}">
                  <a16:creationId xmlns:a16="http://schemas.microsoft.com/office/drawing/2014/main" id="{D505EE4E-DFD9-9C7B-3FA0-8886DF40D94C}"/>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29;p47">
              <a:extLst>
                <a:ext uri="{FF2B5EF4-FFF2-40B4-BE49-F238E27FC236}">
                  <a16:creationId xmlns:a16="http://schemas.microsoft.com/office/drawing/2014/main" id="{387E26CB-D1A3-80DB-FCC0-19C7652FA7D7}"/>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30;p47">
              <a:extLst>
                <a:ext uri="{FF2B5EF4-FFF2-40B4-BE49-F238E27FC236}">
                  <a16:creationId xmlns:a16="http://schemas.microsoft.com/office/drawing/2014/main" id="{64CDF724-C53E-9C0E-501F-CD633F67E3C8}"/>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31;p47">
              <a:extLst>
                <a:ext uri="{FF2B5EF4-FFF2-40B4-BE49-F238E27FC236}">
                  <a16:creationId xmlns:a16="http://schemas.microsoft.com/office/drawing/2014/main" id="{32721014-3A51-07D9-E2C6-E2AC8056232D}"/>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32;p47">
              <a:extLst>
                <a:ext uri="{FF2B5EF4-FFF2-40B4-BE49-F238E27FC236}">
                  <a16:creationId xmlns:a16="http://schemas.microsoft.com/office/drawing/2014/main" id="{4BB4DF7F-3008-B38B-55A4-A267C9647E72}"/>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33;p47">
              <a:extLst>
                <a:ext uri="{FF2B5EF4-FFF2-40B4-BE49-F238E27FC236}">
                  <a16:creationId xmlns:a16="http://schemas.microsoft.com/office/drawing/2014/main" id="{2C8C38D9-478E-33CA-DB89-39B24BAB9515}"/>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34;p47">
              <a:extLst>
                <a:ext uri="{FF2B5EF4-FFF2-40B4-BE49-F238E27FC236}">
                  <a16:creationId xmlns:a16="http://schemas.microsoft.com/office/drawing/2014/main" id="{031A57C0-9470-800C-4CE0-9A4A3D63F93E}"/>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35;p47">
              <a:extLst>
                <a:ext uri="{FF2B5EF4-FFF2-40B4-BE49-F238E27FC236}">
                  <a16:creationId xmlns:a16="http://schemas.microsoft.com/office/drawing/2014/main" id="{2FD012AC-CF93-1B9D-DF93-C0BBA6DD2D3D}"/>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36;p47">
              <a:extLst>
                <a:ext uri="{FF2B5EF4-FFF2-40B4-BE49-F238E27FC236}">
                  <a16:creationId xmlns:a16="http://schemas.microsoft.com/office/drawing/2014/main" id="{B7E6D5DD-5EA8-BDCA-990B-08468DAF1D95}"/>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37;p47">
              <a:extLst>
                <a:ext uri="{FF2B5EF4-FFF2-40B4-BE49-F238E27FC236}">
                  <a16:creationId xmlns:a16="http://schemas.microsoft.com/office/drawing/2014/main" id="{AAA8175F-1986-340F-B861-D8C823A2450D}"/>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28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34EAC1B6-1343-E0A9-6639-CC76DFAF0807}"/>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50C9E08F-903E-F83B-FAC8-45693E5FD6BA}"/>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Dataset Reference</a:t>
            </a:r>
            <a:endParaRPr dirty="0"/>
          </a:p>
        </p:txBody>
      </p:sp>
      <p:sp>
        <p:nvSpPr>
          <p:cNvPr id="591" name="Google Shape;591;p34">
            <a:extLst>
              <a:ext uri="{FF2B5EF4-FFF2-40B4-BE49-F238E27FC236}">
                <a16:creationId xmlns:a16="http://schemas.microsoft.com/office/drawing/2014/main" id="{3AADBA47-7356-C825-13E1-1B609995B46E}"/>
              </a:ext>
            </a:extLst>
          </p:cNvPr>
          <p:cNvSpPr txBox="1">
            <a:spLocks noGrp="1"/>
          </p:cNvSpPr>
          <p:nvPr>
            <p:ph type="subTitle" idx="1"/>
          </p:nvPr>
        </p:nvSpPr>
        <p:spPr>
          <a:xfrm>
            <a:off x="544339" y="849389"/>
            <a:ext cx="8334618" cy="3743614"/>
          </a:xfrm>
          <a:prstGeom prst="rect">
            <a:avLst/>
          </a:prstGeom>
        </p:spPr>
        <p:txBody>
          <a:bodyPr spcFirstLastPara="1" wrap="square" lIns="91425" tIns="91425" rIns="91425" bIns="91425" anchor="t" anchorCtr="0">
            <a:noAutofit/>
          </a:bodyPr>
          <a:lstStyle/>
          <a:p>
            <a:pPr marL="152400" indent="0" algn="just"/>
            <a:r>
              <a:rPr lang="en-US" sz="2400" b="0" dirty="0"/>
              <a:t>https://sites.wustl.edu/oasisbrains/home/oasis-1/</a:t>
            </a:r>
          </a:p>
        </p:txBody>
      </p:sp>
      <p:grpSp>
        <p:nvGrpSpPr>
          <p:cNvPr id="41" name="Google Shape;800;p47">
            <a:extLst>
              <a:ext uri="{FF2B5EF4-FFF2-40B4-BE49-F238E27FC236}">
                <a16:creationId xmlns:a16="http://schemas.microsoft.com/office/drawing/2014/main" id="{CCC97791-1439-BD83-7DD2-E018108E828C}"/>
              </a:ext>
            </a:extLst>
          </p:cNvPr>
          <p:cNvGrpSpPr/>
          <p:nvPr/>
        </p:nvGrpSpPr>
        <p:grpSpPr>
          <a:xfrm flipH="1">
            <a:off x="126747" y="388749"/>
            <a:ext cx="615637" cy="500440"/>
            <a:chOff x="720011" y="2311306"/>
            <a:chExt cx="2859963" cy="2297201"/>
          </a:xfrm>
        </p:grpSpPr>
        <p:sp>
          <p:nvSpPr>
            <p:cNvPr id="42" name="Google Shape;801;p47">
              <a:extLst>
                <a:ext uri="{FF2B5EF4-FFF2-40B4-BE49-F238E27FC236}">
                  <a16:creationId xmlns:a16="http://schemas.microsoft.com/office/drawing/2014/main" id="{EA1DF07C-3E93-87A7-E771-AACFAC92CA65}"/>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02;p47">
              <a:extLst>
                <a:ext uri="{FF2B5EF4-FFF2-40B4-BE49-F238E27FC236}">
                  <a16:creationId xmlns:a16="http://schemas.microsoft.com/office/drawing/2014/main" id="{D5CFF8FE-C087-AF90-5941-97EED7289B7E}"/>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3;p47">
              <a:extLst>
                <a:ext uri="{FF2B5EF4-FFF2-40B4-BE49-F238E27FC236}">
                  <a16:creationId xmlns:a16="http://schemas.microsoft.com/office/drawing/2014/main" id="{90CE03C3-3135-883D-EDA9-33DCBB485FC2}"/>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4;p47">
              <a:extLst>
                <a:ext uri="{FF2B5EF4-FFF2-40B4-BE49-F238E27FC236}">
                  <a16:creationId xmlns:a16="http://schemas.microsoft.com/office/drawing/2014/main" id="{1A8839D4-397E-9AAA-BE8C-9A08B922BAE1}"/>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5;p47">
              <a:extLst>
                <a:ext uri="{FF2B5EF4-FFF2-40B4-BE49-F238E27FC236}">
                  <a16:creationId xmlns:a16="http://schemas.microsoft.com/office/drawing/2014/main" id="{165888A5-15A6-810E-963A-9F4365DA7B70}"/>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06;p47">
              <a:extLst>
                <a:ext uri="{FF2B5EF4-FFF2-40B4-BE49-F238E27FC236}">
                  <a16:creationId xmlns:a16="http://schemas.microsoft.com/office/drawing/2014/main" id="{0D39DBA7-B50F-4A73-0AC1-515297D75331}"/>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07;p47">
              <a:extLst>
                <a:ext uri="{FF2B5EF4-FFF2-40B4-BE49-F238E27FC236}">
                  <a16:creationId xmlns:a16="http://schemas.microsoft.com/office/drawing/2014/main" id="{BBFD355D-6502-C5B5-7246-7E25378FC0FD}"/>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08;p47">
              <a:extLst>
                <a:ext uri="{FF2B5EF4-FFF2-40B4-BE49-F238E27FC236}">
                  <a16:creationId xmlns:a16="http://schemas.microsoft.com/office/drawing/2014/main" id="{6CEC499F-5724-1BBB-0B32-BF948BBF9F52}"/>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09;p47">
              <a:extLst>
                <a:ext uri="{FF2B5EF4-FFF2-40B4-BE49-F238E27FC236}">
                  <a16:creationId xmlns:a16="http://schemas.microsoft.com/office/drawing/2014/main" id="{76C57541-537F-6D04-6F50-17D9C734ECDA}"/>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10;p47">
              <a:extLst>
                <a:ext uri="{FF2B5EF4-FFF2-40B4-BE49-F238E27FC236}">
                  <a16:creationId xmlns:a16="http://schemas.microsoft.com/office/drawing/2014/main" id="{F492CEB7-0610-1254-7B01-55F647E5DE88}"/>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11;p47">
              <a:extLst>
                <a:ext uri="{FF2B5EF4-FFF2-40B4-BE49-F238E27FC236}">
                  <a16:creationId xmlns:a16="http://schemas.microsoft.com/office/drawing/2014/main" id="{BAE702A0-C3BC-C7E9-7AA9-A02597B8C301}"/>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12;p47">
              <a:extLst>
                <a:ext uri="{FF2B5EF4-FFF2-40B4-BE49-F238E27FC236}">
                  <a16:creationId xmlns:a16="http://schemas.microsoft.com/office/drawing/2014/main" id="{6DBB4E8F-08B6-DC2B-851B-A63E7324E839}"/>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13;p47">
              <a:extLst>
                <a:ext uri="{FF2B5EF4-FFF2-40B4-BE49-F238E27FC236}">
                  <a16:creationId xmlns:a16="http://schemas.microsoft.com/office/drawing/2014/main" id="{A948C67E-DE63-3D9C-1FCC-4A804749FCCD}"/>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14;p47">
              <a:extLst>
                <a:ext uri="{FF2B5EF4-FFF2-40B4-BE49-F238E27FC236}">
                  <a16:creationId xmlns:a16="http://schemas.microsoft.com/office/drawing/2014/main" id="{176BEA7F-F93A-B5FD-4025-0BD1782AE358}"/>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15;p47">
              <a:extLst>
                <a:ext uri="{FF2B5EF4-FFF2-40B4-BE49-F238E27FC236}">
                  <a16:creationId xmlns:a16="http://schemas.microsoft.com/office/drawing/2014/main" id="{7CFA0E12-023A-209F-8423-4C8DF7B23102}"/>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16;p47">
              <a:extLst>
                <a:ext uri="{FF2B5EF4-FFF2-40B4-BE49-F238E27FC236}">
                  <a16:creationId xmlns:a16="http://schemas.microsoft.com/office/drawing/2014/main" id="{93A92159-6417-F5E2-26E4-BE1977C99EF3}"/>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17;p47">
              <a:extLst>
                <a:ext uri="{FF2B5EF4-FFF2-40B4-BE49-F238E27FC236}">
                  <a16:creationId xmlns:a16="http://schemas.microsoft.com/office/drawing/2014/main" id="{EC9AC94E-8FFC-F474-3789-9B1B2C385440}"/>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18;p47">
              <a:extLst>
                <a:ext uri="{FF2B5EF4-FFF2-40B4-BE49-F238E27FC236}">
                  <a16:creationId xmlns:a16="http://schemas.microsoft.com/office/drawing/2014/main" id="{BD2F10FD-91D1-A185-CAD7-BB4AA6E51697}"/>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19;p47">
              <a:extLst>
                <a:ext uri="{FF2B5EF4-FFF2-40B4-BE49-F238E27FC236}">
                  <a16:creationId xmlns:a16="http://schemas.microsoft.com/office/drawing/2014/main" id="{37D2684C-F107-01AF-2A4E-670DC1A45B5D}"/>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0;p47">
              <a:extLst>
                <a:ext uri="{FF2B5EF4-FFF2-40B4-BE49-F238E27FC236}">
                  <a16:creationId xmlns:a16="http://schemas.microsoft.com/office/drawing/2014/main" id="{E2D4C5D6-23FB-4041-DF89-28C92286BC16}"/>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1;p47">
              <a:extLst>
                <a:ext uri="{FF2B5EF4-FFF2-40B4-BE49-F238E27FC236}">
                  <a16:creationId xmlns:a16="http://schemas.microsoft.com/office/drawing/2014/main" id="{EB77D267-EFA5-EF72-9F18-B396E14D2F52}"/>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2;p47">
              <a:extLst>
                <a:ext uri="{FF2B5EF4-FFF2-40B4-BE49-F238E27FC236}">
                  <a16:creationId xmlns:a16="http://schemas.microsoft.com/office/drawing/2014/main" id="{F80D3E3D-0EB1-CCF0-8421-DBC1CA4C57C1}"/>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23;p47">
              <a:extLst>
                <a:ext uri="{FF2B5EF4-FFF2-40B4-BE49-F238E27FC236}">
                  <a16:creationId xmlns:a16="http://schemas.microsoft.com/office/drawing/2014/main" id="{EBE2071B-2AC1-C9B3-EEE1-E805A5E4EEFE}"/>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24;p47">
              <a:extLst>
                <a:ext uri="{FF2B5EF4-FFF2-40B4-BE49-F238E27FC236}">
                  <a16:creationId xmlns:a16="http://schemas.microsoft.com/office/drawing/2014/main" id="{264D793B-79F5-F890-58B8-BA199434F456}"/>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25;p47">
              <a:extLst>
                <a:ext uri="{FF2B5EF4-FFF2-40B4-BE49-F238E27FC236}">
                  <a16:creationId xmlns:a16="http://schemas.microsoft.com/office/drawing/2014/main" id="{3B764BEA-7FEE-BBB9-5ABA-30DB227B7034}"/>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26;p47">
              <a:extLst>
                <a:ext uri="{FF2B5EF4-FFF2-40B4-BE49-F238E27FC236}">
                  <a16:creationId xmlns:a16="http://schemas.microsoft.com/office/drawing/2014/main" id="{E2EACAFE-8382-40AE-8C8A-B8AE1BF3E099}"/>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27;p47">
              <a:extLst>
                <a:ext uri="{FF2B5EF4-FFF2-40B4-BE49-F238E27FC236}">
                  <a16:creationId xmlns:a16="http://schemas.microsoft.com/office/drawing/2014/main" id="{C685701C-FED8-3633-0064-CE2EF0E7AA18}"/>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28;p47">
              <a:extLst>
                <a:ext uri="{FF2B5EF4-FFF2-40B4-BE49-F238E27FC236}">
                  <a16:creationId xmlns:a16="http://schemas.microsoft.com/office/drawing/2014/main" id="{1C9E6D31-CF2D-3E8C-C14B-71F85F9618D5}"/>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29;p47">
              <a:extLst>
                <a:ext uri="{FF2B5EF4-FFF2-40B4-BE49-F238E27FC236}">
                  <a16:creationId xmlns:a16="http://schemas.microsoft.com/office/drawing/2014/main" id="{731C0D36-D7A0-C604-4F44-801C9B838E34}"/>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30;p47">
              <a:extLst>
                <a:ext uri="{FF2B5EF4-FFF2-40B4-BE49-F238E27FC236}">
                  <a16:creationId xmlns:a16="http://schemas.microsoft.com/office/drawing/2014/main" id="{3CF77C23-3881-AF1C-B36F-2DFD100CBF6B}"/>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31;p47">
              <a:extLst>
                <a:ext uri="{FF2B5EF4-FFF2-40B4-BE49-F238E27FC236}">
                  <a16:creationId xmlns:a16="http://schemas.microsoft.com/office/drawing/2014/main" id="{8FA57F2E-7643-7842-62F3-962423491103}"/>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32;p47">
              <a:extLst>
                <a:ext uri="{FF2B5EF4-FFF2-40B4-BE49-F238E27FC236}">
                  <a16:creationId xmlns:a16="http://schemas.microsoft.com/office/drawing/2014/main" id="{9AA25D30-07F8-408B-42CF-04D5D321FCB5}"/>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33;p47">
              <a:extLst>
                <a:ext uri="{FF2B5EF4-FFF2-40B4-BE49-F238E27FC236}">
                  <a16:creationId xmlns:a16="http://schemas.microsoft.com/office/drawing/2014/main" id="{901ED595-B8DC-F90C-6163-85FB46AD2E6F}"/>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34;p47">
              <a:extLst>
                <a:ext uri="{FF2B5EF4-FFF2-40B4-BE49-F238E27FC236}">
                  <a16:creationId xmlns:a16="http://schemas.microsoft.com/office/drawing/2014/main" id="{4F984C59-A8CB-E6AD-8DD0-434CAB7712B6}"/>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35;p47">
              <a:extLst>
                <a:ext uri="{FF2B5EF4-FFF2-40B4-BE49-F238E27FC236}">
                  <a16:creationId xmlns:a16="http://schemas.microsoft.com/office/drawing/2014/main" id="{E7812E5C-DFF9-8B8A-3C3B-CE7731C97241}"/>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36;p47">
              <a:extLst>
                <a:ext uri="{FF2B5EF4-FFF2-40B4-BE49-F238E27FC236}">
                  <a16:creationId xmlns:a16="http://schemas.microsoft.com/office/drawing/2014/main" id="{CD1AE867-D6A6-58BF-45AD-4B0D6277596D}"/>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37;p47">
              <a:extLst>
                <a:ext uri="{FF2B5EF4-FFF2-40B4-BE49-F238E27FC236}">
                  <a16:creationId xmlns:a16="http://schemas.microsoft.com/office/drawing/2014/main" id="{30869152-14CD-F8FF-98EF-BD8859FF810A}"/>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7D27A69F-6E88-438B-7CFE-43253A55966B}"/>
              </a:ext>
            </a:extLst>
          </p:cNvPr>
          <p:cNvPicPr>
            <a:picLocks noChangeAspect="1"/>
          </p:cNvPicPr>
          <p:nvPr/>
        </p:nvPicPr>
        <p:blipFill>
          <a:blip r:embed="rId3"/>
          <a:stretch>
            <a:fillRect/>
          </a:stretch>
        </p:blipFill>
        <p:spPr>
          <a:xfrm>
            <a:off x="478756" y="1763879"/>
            <a:ext cx="8210550" cy="2867025"/>
          </a:xfrm>
          <a:prstGeom prst="rect">
            <a:avLst/>
          </a:prstGeom>
        </p:spPr>
      </p:pic>
    </p:spTree>
    <p:extLst>
      <p:ext uri="{BB962C8B-B14F-4D97-AF65-F5344CB8AC3E}">
        <p14:creationId xmlns:p14="http://schemas.microsoft.com/office/powerpoint/2010/main" val="11410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05">
          <a:extLst>
            <a:ext uri="{FF2B5EF4-FFF2-40B4-BE49-F238E27FC236}">
              <a16:creationId xmlns:a16="http://schemas.microsoft.com/office/drawing/2014/main" id="{C9D28A3B-96DF-265D-058B-85E442EAB47D}"/>
            </a:ext>
          </a:extLst>
        </p:cNvPr>
        <p:cNvGrpSpPr/>
        <p:nvPr/>
      </p:nvGrpSpPr>
      <p:grpSpPr>
        <a:xfrm>
          <a:off x="0" y="0"/>
          <a:ext cx="0" cy="0"/>
          <a:chOff x="0" y="0"/>
          <a:chExt cx="0" cy="0"/>
        </a:xfrm>
      </p:grpSpPr>
      <p:sp>
        <p:nvSpPr>
          <p:cNvPr id="6" name="Google Shape;755;p46">
            <a:extLst>
              <a:ext uri="{FF2B5EF4-FFF2-40B4-BE49-F238E27FC236}">
                <a16:creationId xmlns:a16="http://schemas.microsoft.com/office/drawing/2014/main" id="{7375E2AA-C17D-DC32-3E82-2FFABF4C6B42}"/>
              </a:ext>
            </a:extLst>
          </p:cNvPr>
          <p:cNvSpPr txBox="1">
            <a:spLocks/>
          </p:cNvSpPr>
          <p:nvPr/>
        </p:nvSpPr>
        <p:spPr>
          <a:xfrm>
            <a:off x="914400" y="2000858"/>
            <a:ext cx="4284000" cy="1132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4800" dirty="0"/>
              <a:t>Thank You</a:t>
            </a:r>
          </a:p>
        </p:txBody>
      </p:sp>
      <p:grpSp>
        <p:nvGrpSpPr>
          <p:cNvPr id="7" name="Google Shape;772;p46">
            <a:extLst>
              <a:ext uri="{FF2B5EF4-FFF2-40B4-BE49-F238E27FC236}">
                <a16:creationId xmlns:a16="http://schemas.microsoft.com/office/drawing/2014/main" id="{B0FBE13B-625D-21BC-2D9F-17AA7C7D0BDB}"/>
              </a:ext>
            </a:extLst>
          </p:cNvPr>
          <p:cNvGrpSpPr/>
          <p:nvPr/>
        </p:nvGrpSpPr>
        <p:grpSpPr>
          <a:xfrm flipH="1">
            <a:off x="5164375" y="1436934"/>
            <a:ext cx="3264525" cy="2260275"/>
            <a:chOff x="7293725" y="-1127650"/>
            <a:chExt cx="3264525" cy="2260275"/>
          </a:xfrm>
        </p:grpSpPr>
        <p:sp>
          <p:nvSpPr>
            <p:cNvPr id="8" name="Google Shape;773;p46">
              <a:extLst>
                <a:ext uri="{FF2B5EF4-FFF2-40B4-BE49-F238E27FC236}">
                  <a16:creationId xmlns:a16="http://schemas.microsoft.com/office/drawing/2014/main" id="{EF48CEF8-44B5-B631-C6A0-29BC9094678A}"/>
                </a:ext>
              </a:extLst>
            </p:cNvPr>
            <p:cNvSpPr/>
            <p:nvPr/>
          </p:nvSpPr>
          <p:spPr>
            <a:xfrm>
              <a:off x="7294475" y="-1127650"/>
              <a:ext cx="3263775" cy="2260275"/>
            </a:xfrm>
            <a:custGeom>
              <a:avLst/>
              <a:gdLst/>
              <a:ahLst/>
              <a:cxnLst/>
              <a:rect l="l" t="t" r="r" b="b"/>
              <a:pathLst>
                <a:path w="130551" h="90411" extrusionOk="0">
                  <a:moveTo>
                    <a:pt x="52268" y="0"/>
                  </a:moveTo>
                  <a:cubicBezTo>
                    <a:pt x="47517" y="0"/>
                    <a:pt x="41747" y="1174"/>
                    <a:pt x="36141" y="5300"/>
                  </a:cubicBezTo>
                  <a:cubicBezTo>
                    <a:pt x="36136" y="5295"/>
                    <a:pt x="35859" y="5267"/>
                    <a:pt x="35384" y="5267"/>
                  </a:cubicBezTo>
                  <a:cubicBezTo>
                    <a:pt x="32707" y="5267"/>
                    <a:pt x="23771" y="6159"/>
                    <a:pt x="22402" y="17185"/>
                  </a:cubicBezTo>
                  <a:cubicBezTo>
                    <a:pt x="22402" y="17185"/>
                    <a:pt x="12615" y="18096"/>
                    <a:pt x="11916" y="28948"/>
                  </a:cubicBezTo>
                  <a:cubicBezTo>
                    <a:pt x="11916" y="28948"/>
                    <a:pt x="1277" y="33659"/>
                    <a:pt x="4165" y="46273"/>
                  </a:cubicBezTo>
                  <a:cubicBezTo>
                    <a:pt x="4165" y="46273"/>
                    <a:pt x="1" y="53690"/>
                    <a:pt x="5776" y="59465"/>
                  </a:cubicBezTo>
                  <a:cubicBezTo>
                    <a:pt x="5776" y="59465"/>
                    <a:pt x="3800" y="69039"/>
                    <a:pt x="12554" y="74085"/>
                  </a:cubicBezTo>
                  <a:cubicBezTo>
                    <a:pt x="12554" y="74085"/>
                    <a:pt x="15488" y="80532"/>
                    <a:pt x="21019" y="80532"/>
                  </a:cubicBezTo>
                  <a:cubicBezTo>
                    <a:pt x="22542" y="80532"/>
                    <a:pt x="24261" y="80043"/>
                    <a:pt x="26171" y="78796"/>
                  </a:cubicBezTo>
                  <a:cubicBezTo>
                    <a:pt x="26171" y="78796"/>
                    <a:pt x="29437" y="84072"/>
                    <a:pt x="36067" y="84072"/>
                  </a:cubicBezTo>
                  <a:cubicBezTo>
                    <a:pt x="37086" y="84072"/>
                    <a:pt x="38185" y="83947"/>
                    <a:pt x="39363" y="83660"/>
                  </a:cubicBezTo>
                  <a:cubicBezTo>
                    <a:pt x="39363" y="83660"/>
                    <a:pt x="43839" y="89337"/>
                    <a:pt x="51011" y="89337"/>
                  </a:cubicBezTo>
                  <a:cubicBezTo>
                    <a:pt x="52605" y="89337"/>
                    <a:pt x="54331" y="89056"/>
                    <a:pt x="56172" y="88371"/>
                  </a:cubicBezTo>
                  <a:cubicBezTo>
                    <a:pt x="56172" y="88371"/>
                    <a:pt x="60129" y="90410"/>
                    <a:pt x="64454" y="90410"/>
                  </a:cubicBezTo>
                  <a:cubicBezTo>
                    <a:pt x="67634" y="90410"/>
                    <a:pt x="71012" y="89308"/>
                    <a:pt x="73163" y="85483"/>
                  </a:cubicBezTo>
                  <a:cubicBezTo>
                    <a:pt x="73163" y="85483"/>
                    <a:pt x="81096" y="84572"/>
                    <a:pt x="76750" y="76821"/>
                  </a:cubicBezTo>
                  <a:lnTo>
                    <a:pt x="78057" y="75726"/>
                  </a:lnTo>
                  <a:lnTo>
                    <a:pt x="83254" y="75726"/>
                  </a:lnTo>
                  <a:cubicBezTo>
                    <a:pt x="83254" y="75726"/>
                    <a:pt x="83649" y="81289"/>
                    <a:pt x="93893" y="81684"/>
                  </a:cubicBezTo>
                  <a:cubicBezTo>
                    <a:pt x="94159" y="81693"/>
                    <a:pt x="94421" y="81698"/>
                    <a:pt x="94679" y="81698"/>
                  </a:cubicBezTo>
                  <a:cubicBezTo>
                    <a:pt x="104371" y="81698"/>
                    <a:pt x="107601" y="75179"/>
                    <a:pt x="107601" y="75179"/>
                  </a:cubicBezTo>
                  <a:cubicBezTo>
                    <a:pt x="107601" y="75179"/>
                    <a:pt x="108200" y="75270"/>
                    <a:pt x="109133" y="75270"/>
                  </a:cubicBezTo>
                  <a:cubicBezTo>
                    <a:pt x="112165" y="75270"/>
                    <a:pt x="118723" y="74310"/>
                    <a:pt x="119699" y="66152"/>
                  </a:cubicBezTo>
                  <a:cubicBezTo>
                    <a:pt x="119699" y="66152"/>
                    <a:pt x="129061" y="62535"/>
                    <a:pt x="125839" y="50437"/>
                  </a:cubicBezTo>
                  <a:cubicBezTo>
                    <a:pt x="125839" y="50437"/>
                    <a:pt x="130550" y="37975"/>
                    <a:pt x="119364" y="32018"/>
                  </a:cubicBezTo>
                  <a:cubicBezTo>
                    <a:pt x="119364" y="32018"/>
                    <a:pt x="117176" y="19920"/>
                    <a:pt x="106537" y="19555"/>
                  </a:cubicBezTo>
                  <a:cubicBezTo>
                    <a:pt x="106537" y="19555"/>
                    <a:pt x="102672" y="7049"/>
                    <a:pt x="86227" y="7049"/>
                  </a:cubicBezTo>
                  <a:cubicBezTo>
                    <a:pt x="85666" y="7049"/>
                    <a:pt x="85091" y="7063"/>
                    <a:pt x="84501" y="7093"/>
                  </a:cubicBezTo>
                  <a:cubicBezTo>
                    <a:pt x="84501" y="7093"/>
                    <a:pt x="78089" y="1475"/>
                    <a:pt x="68398" y="1475"/>
                  </a:cubicBezTo>
                  <a:cubicBezTo>
                    <a:pt x="66706" y="1475"/>
                    <a:pt x="64915" y="1646"/>
                    <a:pt x="63041" y="2048"/>
                  </a:cubicBezTo>
                  <a:cubicBezTo>
                    <a:pt x="63041" y="2048"/>
                    <a:pt x="58543" y="0"/>
                    <a:pt x="52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4;p46">
              <a:extLst>
                <a:ext uri="{FF2B5EF4-FFF2-40B4-BE49-F238E27FC236}">
                  <a16:creationId xmlns:a16="http://schemas.microsoft.com/office/drawing/2014/main" id="{094C2C6C-FDE3-0048-F315-1CD3C5D86271}"/>
                </a:ext>
              </a:extLst>
            </p:cNvPr>
            <p:cNvSpPr/>
            <p:nvPr/>
          </p:nvSpPr>
          <p:spPr>
            <a:xfrm>
              <a:off x="7293725" y="-363700"/>
              <a:ext cx="2027400" cy="1495550"/>
            </a:xfrm>
            <a:custGeom>
              <a:avLst/>
              <a:gdLst/>
              <a:ahLst/>
              <a:cxnLst/>
              <a:rect l="l" t="t" r="r" b="b"/>
              <a:pathLst>
                <a:path w="81096" h="59822" extrusionOk="0">
                  <a:moveTo>
                    <a:pt x="78056" y="45108"/>
                  </a:moveTo>
                  <a:lnTo>
                    <a:pt x="78034" y="45126"/>
                  </a:lnTo>
                  <a:lnTo>
                    <a:pt x="78034" y="45126"/>
                  </a:lnTo>
                  <a:cubicBezTo>
                    <a:pt x="78208" y="45126"/>
                    <a:pt x="78387" y="45119"/>
                    <a:pt x="78573" y="45108"/>
                  </a:cubicBezTo>
                  <a:close/>
                  <a:moveTo>
                    <a:pt x="9271" y="1"/>
                  </a:moveTo>
                  <a:lnTo>
                    <a:pt x="9271" y="1"/>
                  </a:lnTo>
                  <a:cubicBezTo>
                    <a:pt x="6353" y="2341"/>
                    <a:pt x="2189" y="7235"/>
                    <a:pt x="4134" y="15654"/>
                  </a:cubicBezTo>
                  <a:cubicBezTo>
                    <a:pt x="4134" y="15654"/>
                    <a:pt x="0" y="23071"/>
                    <a:pt x="5775" y="28846"/>
                  </a:cubicBezTo>
                  <a:cubicBezTo>
                    <a:pt x="5775" y="28846"/>
                    <a:pt x="3800" y="38421"/>
                    <a:pt x="12523" y="43466"/>
                  </a:cubicBezTo>
                  <a:cubicBezTo>
                    <a:pt x="12523" y="43466"/>
                    <a:pt x="15473" y="49926"/>
                    <a:pt x="21006" y="49926"/>
                  </a:cubicBezTo>
                  <a:cubicBezTo>
                    <a:pt x="22533" y="49926"/>
                    <a:pt x="24258" y="49433"/>
                    <a:pt x="26171" y="48178"/>
                  </a:cubicBezTo>
                  <a:cubicBezTo>
                    <a:pt x="26171" y="48178"/>
                    <a:pt x="29440" y="53482"/>
                    <a:pt x="36078" y="53482"/>
                  </a:cubicBezTo>
                  <a:cubicBezTo>
                    <a:pt x="37094" y="53482"/>
                    <a:pt x="38189" y="53358"/>
                    <a:pt x="39363" y="53071"/>
                  </a:cubicBezTo>
                  <a:cubicBezTo>
                    <a:pt x="39363" y="53071"/>
                    <a:pt x="43846" y="58737"/>
                    <a:pt x="51012" y="58737"/>
                  </a:cubicBezTo>
                  <a:cubicBezTo>
                    <a:pt x="52597" y="58737"/>
                    <a:pt x="54313" y="58460"/>
                    <a:pt x="56141" y="57783"/>
                  </a:cubicBezTo>
                  <a:cubicBezTo>
                    <a:pt x="56141" y="57783"/>
                    <a:pt x="60109" y="59822"/>
                    <a:pt x="64436" y="59822"/>
                  </a:cubicBezTo>
                  <a:cubicBezTo>
                    <a:pt x="67618" y="59822"/>
                    <a:pt x="70994" y="58720"/>
                    <a:pt x="73132" y="54895"/>
                  </a:cubicBezTo>
                  <a:cubicBezTo>
                    <a:pt x="73132" y="54895"/>
                    <a:pt x="81096" y="53983"/>
                    <a:pt x="76749" y="46202"/>
                  </a:cubicBezTo>
                  <a:lnTo>
                    <a:pt x="78034" y="45126"/>
                  </a:lnTo>
                  <a:lnTo>
                    <a:pt x="78034" y="45126"/>
                  </a:lnTo>
                  <a:cubicBezTo>
                    <a:pt x="78018" y="45127"/>
                    <a:pt x="78002" y="45127"/>
                    <a:pt x="77986" y="45127"/>
                  </a:cubicBezTo>
                  <a:cubicBezTo>
                    <a:pt x="76392" y="45127"/>
                    <a:pt x="75261" y="44695"/>
                    <a:pt x="73983" y="44287"/>
                  </a:cubicBezTo>
                  <a:cubicBezTo>
                    <a:pt x="69910" y="42980"/>
                    <a:pt x="66901" y="38998"/>
                    <a:pt x="66080" y="34864"/>
                  </a:cubicBezTo>
                  <a:cubicBezTo>
                    <a:pt x="65227" y="35354"/>
                    <a:pt x="64232" y="35581"/>
                    <a:pt x="63213" y="35581"/>
                  </a:cubicBezTo>
                  <a:cubicBezTo>
                    <a:pt x="60056" y="35581"/>
                    <a:pt x="56681" y="33401"/>
                    <a:pt x="56658" y="30092"/>
                  </a:cubicBezTo>
                  <a:cubicBezTo>
                    <a:pt x="55235" y="30643"/>
                    <a:pt x="53777" y="30922"/>
                    <a:pt x="52356" y="30922"/>
                  </a:cubicBezTo>
                  <a:cubicBezTo>
                    <a:pt x="49071" y="30922"/>
                    <a:pt x="45986" y="29430"/>
                    <a:pt x="44013" y="26354"/>
                  </a:cubicBezTo>
                  <a:lnTo>
                    <a:pt x="44013" y="26354"/>
                  </a:lnTo>
                  <a:cubicBezTo>
                    <a:pt x="43892" y="30275"/>
                    <a:pt x="46293" y="33497"/>
                    <a:pt x="50031" y="34469"/>
                  </a:cubicBezTo>
                  <a:cubicBezTo>
                    <a:pt x="51825" y="34925"/>
                    <a:pt x="54378" y="35077"/>
                    <a:pt x="55776" y="36293"/>
                  </a:cubicBezTo>
                  <a:cubicBezTo>
                    <a:pt x="56688" y="37083"/>
                    <a:pt x="56171" y="39181"/>
                    <a:pt x="56840" y="40184"/>
                  </a:cubicBezTo>
                  <a:cubicBezTo>
                    <a:pt x="58059" y="41930"/>
                    <a:pt x="60200" y="42903"/>
                    <a:pt x="62312" y="42903"/>
                  </a:cubicBezTo>
                  <a:cubicBezTo>
                    <a:pt x="63361" y="42903"/>
                    <a:pt x="64403" y="42664"/>
                    <a:pt x="65320" y="42159"/>
                  </a:cubicBezTo>
                  <a:cubicBezTo>
                    <a:pt x="65624" y="43284"/>
                    <a:pt x="65928" y="44439"/>
                    <a:pt x="66202" y="45564"/>
                  </a:cubicBezTo>
                  <a:cubicBezTo>
                    <a:pt x="65077" y="48421"/>
                    <a:pt x="62463" y="50609"/>
                    <a:pt x="59454" y="51217"/>
                  </a:cubicBezTo>
                  <a:cubicBezTo>
                    <a:pt x="58917" y="51321"/>
                    <a:pt x="58369" y="51372"/>
                    <a:pt x="57821" y="51372"/>
                  </a:cubicBezTo>
                  <a:cubicBezTo>
                    <a:pt x="55329" y="51372"/>
                    <a:pt x="52814" y="50325"/>
                    <a:pt x="51095" y="48482"/>
                  </a:cubicBezTo>
                  <a:cubicBezTo>
                    <a:pt x="50216" y="49025"/>
                    <a:pt x="49192" y="49283"/>
                    <a:pt x="48164" y="49283"/>
                  </a:cubicBezTo>
                  <a:cubicBezTo>
                    <a:pt x="46489" y="49283"/>
                    <a:pt x="44801" y="48600"/>
                    <a:pt x="43709" y="47357"/>
                  </a:cubicBezTo>
                  <a:cubicBezTo>
                    <a:pt x="43002" y="47892"/>
                    <a:pt x="42152" y="48133"/>
                    <a:pt x="41288" y="48133"/>
                  </a:cubicBezTo>
                  <a:cubicBezTo>
                    <a:pt x="39107" y="48133"/>
                    <a:pt x="36832" y="46599"/>
                    <a:pt x="36505" y="44378"/>
                  </a:cubicBezTo>
                  <a:cubicBezTo>
                    <a:pt x="35403" y="44742"/>
                    <a:pt x="34247" y="44919"/>
                    <a:pt x="33089" y="44919"/>
                  </a:cubicBezTo>
                  <a:cubicBezTo>
                    <a:pt x="30576" y="44919"/>
                    <a:pt x="28057" y="44085"/>
                    <a:pt x="26080" y="42524"/>
                  </a:cubicBezTo>
                  <a:cubicBezTo>
                    <a:pt x="23192" y="40244"/>
                    <a:pt x="21551" y="36445"/>
                    <a:pt x="21855" y="32767"/>
                  </a:cubicBezTo>
                  <a:lnTo>
                    <a:pt x="21855" y="32767"/>
                  </a:lnTo>
                  <a:cubicBezTo>
                    <a:pt x="21631" y="32818"/>
                    <a:pt x="21408" y="32842"/>
                    <a:pt x="21187" y="32842"/>
                  </a:cubicBezTo>
                  <a:cubicBezTo>
                    <a:pt x="18759" y="32842"/>
                    <a:pt x="16596" y="29942"/>
                    <a:pt x="17599" y="27630"/>
                  </a:cubicBezTo>
                  <a:cubicBezTo>
                    <a:pt x="14742" y="27053"/>
                    <a:pt x="12310" y="24712"/>
                    <a:pt x="11702" y="21855"/>
                  </a:cubicBezTo>
                  <a:cubicBezTo>
                    <a:pt x="11064" y="18998"/>
                    <a:pt x="12219" y="15867"/>
                    <a:pt x="14560" y="14104"/>
                  </a:cubicBezTo>
                  <a:cubicBezTo>
                    <a:pt x="11399" y="13010"/>
                    <a:pt x="8906" y="10183"/>
                    <a:pt x="8177" y="6900"/>
                  </a:cubicBezTo>
                  <a:cubicBezTo>
                    <a:pt x="7690" y="4560"/>
                    <a:pt x="8146" y="2068"/>
                    <a:pt x="9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5;p46">
              <a:extLst>
                <a:ext uri="{FF2B5EF4-FFF2-40B4-BE49-F238E27FC236}">
                  <a16:creationId xmlns:a16="http://schemas.microsoft.com/office/drawing/2014/main" id="{FAA7CEB5-66BC-4832-5389-3CF106B6098A}"/>
                </a:ext>
              </a:extLst>
            </p:cNvPr>
            <p:cNvSpPr/>
            <p:nvPr/>
          </p:nvSpPr>
          <p:spPr>
            <a:xfrm>
              <a:off x="7593875" y="-418400"/>
              <a:ext cx="228750" cy="98150"/>
            </a:xfrm>
            <a:custGeom>
              <a:avLst/>
              <a:gdLst/>
              <a:ahLst/>
              <a:cxnLst/>
              <a:rect l="l" t="t" r="r" b="b"/>
              <a:pathLst>
                <a:path w="9150" h="3926" extrusionOk="0">
                  <a:moveTo>
                    <a:pt x="0" y="0"/>
                  </a:moveTo>
                  <a:lnTo>
                    <a:pt x="0" y="0"/>
                  </a:lnTo>
                  <a:cubicBezTo>
                    <a:pt x="1357" y="2478"/>
                    <a:pt x="4203" y="3925"/>
                    <a:pt x="6981" y="3925"/>
                  </a:cubicBezTo>
                  <a:cubicBezTo>
                    <a:pt x="7066" y="3925"/>
                    <a:pt x="7150" y="3924"/>
                    <a:pt x="7235" y="3921"/>
                  </a:cubicBezTo>
                  <a:lnTo>
                    <a:pt x="7873" y="3830"/>
                  </a:lnTo>
                  <a:lnTo>
                    <a:pt x="8511" y="3708"/>
                  </a:lnTo>
                  <a:cubicBezTo>
                    <a:pt x="8754" y="3648"/>
                    <a:pt x="8967" y="3617"/>
                    <a:pt x="9150" y="3526"/>
                  </a:cubicBezTo>
                  <a:cubicBezTo>
                    <a:pt x="8937" y="3526"/>
                    <a:pt x="8754" y="3587"/>
                    <a:pt x="8511" y="3617"/>
                  </a:cubicBezTo>
                  <a:lnTo>
                    <a:pt x="7873" y="3648"/>
                  </a:lnTo>
                  <a:cubicBezTo>
                    <a:pt x="7749" y="3653"/>
                    <a:pt x="7626" y="3655"/>
                    <a:pt x="7502" y="3655"/>
                  </a:cubicBezTo>
                  <a:cubicBezTo>
                    <a:pt x="4618" y="3655"/>
                    <a:pt x="1778" y="23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6;p46">
              <a:extLst>
                <a:ext uri="{FF2B5EF4-FFF2-40B4-BE49-F238E27FC236}">
                  <a16:creationId xmlns:a16="http://schemas.microsoft.com/office/drawing/2014/main" id="{13847FF5-3B86-9ED5-F31F-A718FD98013C}"/>
                </a:ext>
              </a:extLst>
            </p:cNvPr>
            <p:cNvSpPr/>
            <p:nvPr/>
          </p:nvSpPr>
          <p:spPr>
            <a:xfrm>
              <a:off x="7809675" y="-438175"/>
              <a:ext cx="78300" cy="300200"/>
            </a:xfrm>
            <a:custGeom>
              <a:avLst/>
              <a:gdLst/>
              <a:ahLst/>
              <a:cxnLst/>
              <a:rect l="l" t="t" r="r" b="b"/>
              <a:pathLst>
                <a:path w="3132" h="12008" extrusionOk="0">
                  <a:moveTo>
                    <a:pt x="1217" y="1"/>
                  </a:moveTo>
                  <a:cubicBezTo>
                    <a:pt x="1" y="3740"/>
                    <a:pt x="609" y="8056"/>
                    <a:pt x="2676" y="11338"/>
                  </a:cubicBezTo>
                  <a:cubicBezTo>
                    <a:pt x="2828" y="11582"/>
                    <a:pt x="2980" y="11764"/>
                    <a:pt x="3132" y="12007"/>
                  </a:cubicBezTo>
                  <a:cubicBezTo>
                    <a:pt x="2949" y="11582"/>
                    <a:pt x="2645" y="11004"/>
                    <a:pt x="2463" y="10579"/>
                  </a:cubicBezTo>
                  <a:cubicBezTo>
                    <a:pt x="973" y="7296"/>
                    <a:pt x="548" y="3557"/>
                    <a:pt x="12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7;p46">
              <a:extLst>
                <a:ext uri="{FF2B5EF4-FFF2-40B4-BE49-F238E27FC236}">
                  <a16:creationId xmlns:a16="http://schemas.microsoft.com/office/drawing/2014/main" id="{425A0208-3970-AED6-E219-12DB6ABEE7E8}"/>
                </a:ext>
              </a:extLst>
            </p:cNvPr>
            <p:cNvSpPr/>
            <p:nvPr/>
          </p:nvSpPr>
          <p:spPr>
            <a:xfrm>
              <a:off x="8065000" y="-917350"/>
              <a:ext cx="304000" cy="526325"/>
            </a:xfrm>
            <a:custGeom>
              <a:avLst/>
              <a:gdLst/>
              <a:ahLst/>
              <a:cxnLst/>
              <a:rect l="l" t="t" r="r" b="b"/>
              <a:pathLst>
                <a:path w="12160" h="21053" extrusionOk="0">
                  <a:moveTo>
                    <a:pt x="11323" y="1"/>
                  </a:moveTo>
                  <a:cubicBezTo>
                    <a:pt x="9669" y="1"/>
                    <a:pt x="8116" y="1236"/>
                    <a:pt x="7387" y="2693"/>
                  </a:cubicBezTo>
                  <a:cubicBezTo>
                    <a:pt x="6492" y="4423"/>
                    <a:pt x="6475" y="6387"/>
                    <a:pt x="6418" y="8297"/>
                  </a:cubicBezTo>
                  <a:lnTo>
                    <a:pt x="6418" y="8297"/>
                  </a:lnTo>
                  <a:cubicBezTo>
                    <a:pt x="5217" y="8732"/>
                    <a:pt x="4108" y="9503"/>
                    <a:pt x="3283" y="10444"/>
                  </a:cubicBezTo>
                  <a:cubicBezTo>
                    <a:pt x="487" y="13454"/>
                    <a:pt x="882" y="18469"/>
                    <a:pt x="4043" y="21052"/>
                  </a:cubicBezTo>
                  <a:cubicBezTo>
                    <a:pt x="1" y="17192"/>
                    <a:pt x="1369" y="10444"/>
                    <a:pt x="6657" y="8560"/>
                  </a:cubicBezTo>
                  <a:lnTo>
                    <a:pt x="6779" y="8529"/>
                  </a:lnTo>
                  <a:lnTo>
                    <a:pt x="6779" y="8408"/>
                  </a:lnTo>
                  <a:cubicBezTo>
                    <a:pt x="6779" y="6554"/>
                    <a:pt x="6809" y="4578"/>
                    <a:pt x="7600" y="2815"/>
                  </a:cubicBezTo>
                  <a:cubicBezTo>
                    <a:pt x="8300" y="1334"/>
                    <a:pt x="9811" y="43"/>
                    <a:pt x="11500" y="43"/>
                  </a:cubicBezTo>
                  <a:cubicBezTo>
                    <a:pt x="11717" y="43"/>
                    <a:pt x="11937" y="65"/>
                    <a:pt x="12159" y="110"/>
                  </a:cubicBezTo>
                  <a:cubicBezTo>
                    <a:pt x="11880" y="36"/>
                    <a:pt x="11600" y="1"/>
                    <a:pt x="1132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8;p46">
              <a:extLst>
                <a:ext uri="{FF2B5EF4-FFF2-40B4-BE49-F238E27FC236}">
                  <a16:creationId xmlns:a16="http://schemas.microsoft.com/office/drawing/2014/main" id="{6CE04A18-FA6F-92EE-0EB5-71FE87507E0F}"/>
                </a:ext>
              </a:extLst>
            </p:cNvPr>
            <p:cNvSpPr/>
            <p:nvPr/>
          </p:nvSpPr>
          <p:spPr>
            <a:xfrm>
              <a:off x="9247400" y="-919775"/>
              <a:ext cx="884550" cy="1199725"/>
            </a:xfrm>
            <a:custGeom>
              <a:avLst/>
              <a:gdLst/>
              <a:ahLst/>
              <a:cxnLst/>
              <a:rect l="l" t="t" r="r" b="b"/>
              <a:pathLst>
                <a:path w="35382" h="47989" extrusionOk="0">
                  <a:moveTo>
                    <a:pt x="2888" y="1"/>
                  </a:moveTo>
                  <a:cubicBezTo>
                    <a:pt x="1870" y="1"/>
                    <a:pt x="869" y="190"/>
                    <a:pt x="0" y="572"/>
                  </a:cubicBezTo>
                  <a:cubicBezTo>
                    <a:pt x="822" y="245"/>
                    <a:pt x="1749" y="82"/>
                    <a:pt x="2692" y="82"/>
                  </a:cubicBezTo>
                  <a:cubicBezTo>
                    <a:pt x="5166" y="82"/>
                    <a:pt x="7742" y="1205"/>
                    <a:pt x="8754" y="3429"/>
                  </a:cubicBezTo>
                  <a:cubicBezTo>
                    <a:pt x="9271" y="4432"/>
                    <a:pt x="9545" y="5587"/>
                    <a:pt x="9727" y="6712"/>
                  </a:cubicBezTo>
                  <a:lnTo>
                    <a:pt x="9849" y="6712"/>
                  </a:lnTo>
                  <a:cubicBezTo>
                    <a:pt x="10340" y="6660"/>
                    <a:pt x="10839" y="6633"/>
                    <a:pt x="11338" y="6633"/>
                  </a:cubicBezTo>
                  <a:cubicBezTo>
                    <a:pt x="13806" y="6633"/>
                    <a:pt x="16307" y="7293"/>
                    <a:pt x="18177" y="8961"/>
                  </a:cubicBezTo>
                  <a:cubicBezTo>
                    <a:pt x="20426" y="10937"/>
                    <a:pt x="21490" y="14250"/>
                    <a:pt x="20487" y="17076"/>
                  </a:cubicBezTo>
                  <a:cubicBezTo>
                    <a:pt x="24013" y="18505"/>
                    <a:pt x="27509" y="20693"/>
                    <a:pt x="28968" y="24402"/>
                  </a:cubicBezTo>
                  <a:cubicBezTo>
                    <a:pt x="30700" y="27836"/>
                    <a:pt x="30670" y="31788"/>
                    <a:pt x="31217" y="35557"/>
                  </a:cubicBezTo>
                  <a:lnTo>
                    <a:pt x="31217" y="35648"/>
                  </a:lnTo>
                  <a:lnTo>
                    <a:pt x="31247" y="35679"/>
                  </a:lnTo>
                  <a:cubicBezTo>
                    <a:pt x="32190" y="36408"/>
                    <a:pt x="33041" y="37259"/>
                    <a:pt x="33649" y="38293"/>
                  </a:cubicBezTo>
                  <a:cubicBezTo>
                    <a:pt x="35381" y="41271"/>
                    <a:pt x="34895" y="46074"/>
                    <a:pt x="31825" y="47989"/>
                  </a:cubicBezTo>
                  <a:cubicBezTo>
                    <a:pt x="34013" y="46773"/>
                    <a:pt x="34895" y="44098"/>
                    <a:pt x="34864" y="41727"/>
                  </a:cubicBezTo>
                  <a:cubicBezTo>
                    <a:pt x="34864" y="39241"/>
                    <a:pt x="33447" y="36991"/>
                    <a:pt x="31515" y="35500"/>
                  </a:cubicBezTo>
                  <a:lnTo>
                    <a:pt x="31515" y="35500"/>
                  </a:lnTo>
                  <a:cubicBezTo>
                    <a:pt x="31214" y="32662"/>
                    <a:pt x="30969" y="29794"/>
                    <a:pt x="30335" y="27016"/>
                  </a:cubicBezTo>
                  <a:cubicBezTo>
                    <a:pt x="29484" y="24219"/>
                    <a:pt x="28177" y="21453"/>
                    <a:pt x="25806" y="19660"/>
                  </a:cubicBezTo>
                  <a:cubicBezTo>
                    <a:pt x="24333" y="18481"/>
                    <a:pt x="22660" y="17646"/>
                    <a:pt x="20926" y="16931"/>
                  </a:cubicBezTo>
                  <a:lnTo>
                    <a:pt x="20926" y="16931"/>
                  </a:lnTo>
                  <a:cubicBezTo>
                    <a:pt x="21757" y="14018"/>
                    <a:pt x="20632" y="10721"/>
                    <a:pt x="18390" y="8718"/>
                  </a:cubicBezTo>
                  <a:cubicBezTo>
                    <a:pt x="16516" y="7065"/>
                    <a:pt x="14021" y="6394"/>
                    <a:pt x="11556" y="6394"/>
                  </a:cubicBezTo>
                  <a:cubicBezTo>
                    <a:pt x="11028" y="6394"/>
                    <a:pt x="10502" y="6424"/>
                    <a:pt x="9983" y="6483"/>
                  </a:cubicBezTo>
                  <a:lnTo>
                    <a:pt x="9983" y="6483"/>
                  </a:lnTo>
                  <a:cubicBezTo>
                    <a:pt x="9799" y="5396"/>
                    <a:pt x="9497" y="4338"/>
                    <a:pt x="8967" y="3338"/>
                  </a:cubicBezTo>
                  <a:cubicBezTo>
                    <a:pt x="7934" y="1120"/>
                    <a:pt x="5360" y="1"/>
                    <a:pt x="28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9;p46">
              <a:extLst>
                <a:ext uri="{FF2B5EF4-FFF2-40B4-BE49-F238E27FC236}">
                  <a16:creationId xmlns:a16="http://schemas.microsoft.com/office/drawing/2014/main" id="{F22C757D-A2CE-9747-71D8-5AFC3D114D15}"/>
                </a:ext>
              </a:extLst>
            </p:cNvPr>
            <p:cNvSpPr/>
            <p:nvPr/>
          </p:nvSpPr>
          <p:spPr>
            <a:xfrm>
              <a:off x="9982225" y="333125"/>
              <a:ext cx="158825" cy="421750"/>
            </a:xfrm>
            <a:custGeom>
              <a:avLst/>
              <a:gdLst/>
              <a:ahLst/>
              <a:cxnLst/>
              <a:rect l="l" t="t" r="r" b="b"/>
              <a:pathLst>
                <a:path w="6353" h="16870" extrusionOk="0">
                  <a:moveTo>
                    <a:pt x="1581" y="0"/>
                  </a:moveTo>
                  <a:lnTo>
                    <a:pt x="1581" y="0"/>
                  </a:lnTo>
                  <a:cubicBezTo>
                    <a:pt x="2736" y="1125"/>
                    <a:pt x="3587" y="2523"/>
                    <a:pt x="4134" y="4043"/>
                  </a:cubicBezTo>
                  <a:cubicBezTo>
                    <a:pt x="5866" y="8663"/>
                    <a:pt x="4012" y="14134"/>
                    <a:pt x="0" y="16870"/>
                  </a:cubicBezTo>
                  <a:cubicBezTo>
                    <a:pt x="4347" y="14438"/>
                    <a:pt x="6353" y="8602"/>
                    <a:pt x="4407" y="3982"/>
                  </a:cubicBezTo>
                  <a:cubicBezTo>
                    <a:pt x="3800" y="2462"/>
                    <a:pt x="2827" y="1064"/>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0;p46">
              <a:extLst>
                <a:ext uri="{FF2B5EF4-FFF2-40B4-BE49-F238E27FC236}">
                  <a16:creationId xmlns:a16="http://schemas.microsoft.com/office/drawing/2014/main" id="{C3AF45ED-2FBD-2753-26CE-A8AB0E249CD4}"/>
                </a:ext>
              </a:extLst>
            </p:cNvPr>
            <p:cNvSpPr/>
            <p:nvPr/>
          </p:nvSpPr>
          <p:spPr>
            <a:xfrm>
              <a:off x="10068075" y="-406250"/>
              <a:ext cx="129975" cy="338175"/>
            </a:xfrm>
            <a:custGeom>
              <a:avLst/>
              <a:gdLst/>
              <a:ahLst/>
              <a:cxnLst/>
              <a:rect l="l" t="t" r="r" b="b"/>
              <a:pathLst>
                <a:path w="5199" h="13527" extrusionOk="0">
                  <a:moveTo>
                    <a:pt x="1460" y="1"/>
                  </a:moveTo>
                  <a:lnTo>
                    <a:pt x="1460" y="1"/>
                  </a:lnTo>
                  <a:cubicBezTo>
                    <a:pt x="1885" y="487"/>
                    <a:pt x="2220" y="1034"/>
                    <a:pt x="2524" y="1611"/>
                  </a:cubicBezTo>
                  <a:cubicBezTo>
                    <a:pt x="4712" y="5563"/>
                    <a:pt x="3588" y="10761"/>
                    <a:pt x="1" y="13527"/>
                  </a:cubicBezTo>
                  <a:cubicBezTo>
                    <a:pt x="4013" y="11064"/>
                    <a:pt x="5198" y="5441"/>
                    <a:pt x="2676" y="1490"/>
                  </a:cubicBezTo>
                  <a:cubicBezTo>
                    <a:pt x="2341" y="943"/>
                    <a:pt x="1916" y="456"/>
                    <a:pt x="146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1;p46">
              <a:extLst>
                <a:ext uri="{FF2B5EF4-FFF2-40B4-BE49-F238E27FC236}">
                  <a16:creationId xmlns:a16="http://schemas.microsoft.com/office/drawing/2014/main" id="{19968C9A-A193-EED6-CAD7-EB53203B2D6A}"/>
                </a:ext>
              </a:extLst>
            </p:cNvPr>
            <p:cNvSpPr/>
            <p:nvPr/>
          </p:nvSpPr>
          <p:spPr>
            <a:xfrm>
              <a:off x="9349975" y="59550"/>
              <a:ext cx="472300" cy="471200"/>
            </a:xfrm>
            <a:custGeom>
              <a:avLst/>
              <a:gdLst/>
              <a:ahLst/>
              <a:cxnLst/>
              <a:rect l="l" t="t" r="r" b="b"/>
              <a:pathLst>
                <a:path w="18892" h="18848" extrusionOk="0">
                  <a:moveTo>
                    <a:pt x="16688" y="1"/>
                  </a:moveTo>
                  <a:lnTo>
                    <a:pt x="16688" y="1"/>
                  </a:lnTo>
                  <a:cubicBezTo>
                    <a:pt x="18587" y="3652"/>
                    <a:pt x="15995" y="7864"/>
                    <a:pt x="12040" y="7864"/>
                  </a:cubicBezTo>
                  <a:cubicBezTo>
                    <a:pt x="11879" y="7864"/>
                    <a:pt x="11716" y="7857"/>
                    <a:pt x="11551" y="7843"/>
                  </a:cubicBezTo>
                  <a:lnTo>
                    <a:pt x="11126" y="7813"/>
                  </a:lnTo>
                  <a:lnTo>
                    <a:pt x="11399" y="8117"/>
                  </a:lnTo>
                  <a:cubicBezTo>
                    <a:pt x="13527" y="10822"/>
                    <a:pt x="12402" y="14956"/>
                    <a:pt x="9667" y="16840"/>
                  </a:cubicBezTo>
                  <a:cubicBezTo>
                    <a:pt x="7878" y="18172"/>
                    <a:pt x="5699" y="18685"/>
                    <a:pt x="3487" y="18685"/>
                  </a:cubicBezTo>
                  <a:cubicBezTo>
                    <a:pt x="2317" y="18685"/>
                    <a:pt x="1137" y="18541"/>
                    <a:pt x="1" y="18299"/>
                  </a:cubicBezTo>
                  <a:lnTo>
                    <a:pt x="1" y="18299"/>
                  </a:lnTo>
                  <a:cubicBezTo>
                    <a:pt x="1268" y="18643"/>
                    <a:pt x="2610" y="18848"/>
                    <a:pt x="3944" y="18848"/>
                  </a:cubicBezTo>
                  <a:cubicBezTo>
                    <a:pt x="6033" y="18848"/>
                    <a:pt x="8105" y="18345"/>
                    <a:pt x="9849" y="17083"/>
                  </a:cubicBezTo>
                  <a:cubicBezTo>
                    <a:pt x="12671" y="15231"/>
                    <a:pt x="13901" y="11105"/>
                    <a:pt x="11890" y="8224"/>
                  </a:cubicBezTo>
                  <a:lnTo>
                    <a:pt x="11890" y="8224"/>
                  </a:lnTo>
                  <a:cubicBezTo>
                    <a:pt x="11913" y="8224"/>
                    <a:pt x="11937" y="8225"/>
                    <a:pt x="11960" y="8225"/>
                  </a:cubicBezTo>
                  <a:cubicBezTo>
                    <a:pt x="16127" y="8225"/>
                    <a:pt x="18891" y="3673"/>
                    <a:pt x="166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2;p46">
              <a:extLst>
                <a:ext uri="{FF2B5EF4-FFF2-40B4-BE49-F238E27FC236}">
                  <a16:creationId xmlns:a16="http://schemas.microsoft.com/office/drawing/2014/main" id="{B9FB03DB-B5A4-B84B-F898-04077D4111A6}"/>
                </a:ext>
              </a:extLst>
            </p:cNvPr>
            <p:cNvSpPr/>
            <p:nvPr/>
          </p:nvSpPr>
          <p:spPr>
            <a:xfrm>
              <a:off x="8292975" y="206000"/>
              <a:ext cx="121600" cy="58750"/>
            </a:xfrm>
            <a:custGeom>
              <a:avLst/>
              <a:gdLst/>
              <a:ahLst/>
              <a:cxnLst/>
              <a:rect l="l" t="t" r="r" b="b"/>
              <a:pathLst>
                <a:path w="4864" h="2350" extrusionOk="0">
                  <a:moveTo>
                    <a:pt x="3584" y="1"/>
                  </a:moveTo>
                  <a:cubicBezTo>
                    <a:pt x="2084" y="1"/>
                    <a:pt x="541" y="939"/>
                    <a:pt x="0" y="2350"/>
                  </a:cubicBezTo>
                  <a:cubicBezTo>
                    <a:pt x="1086" y="986"/>
                    <a:pt x="2682" y="233"/>
                    <a:pt x="4391" y="233"/>
                  </a:cubicBezTo>
                  <a:cubicBezTo>
                    <a:pt x="4548" y="233"/>
                    <a:pt x="4705" y="240"/>
                    <a:pt x="4864" y="253"/>
                  </a:cubicBezTo>
                  <a:cubicBezTo>
                    <a:pt x="4458" y="81"/>
                    <a:pt x="4023" y="1"/>
                    <a:pt x="35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3;p46">
              <a:extLst>
                <a:ext uri="{FF2B5EF4-FFF2-40B4-BE49-F238E27FC236}">
                  <a16:creationId xmlns:a16="http://schemas.microsoft.com/office/drawing/2014/main" id="{EADAB346-6DF4-BFD5-2A75-60096212FED7}"/>
                </a:ext>
              </a:extLst>
            </p:cNvPr>
            <p:cNvSpPr/>
            <p:nvPr/>
          </p:nvSpPr>
          <p:spPr>
            <a:xfrm>
              <a:off x="8364400" y="228250"/>
              <a:ext cx="874675" cy="539550"/>
            </a:xfrm>
            <a:custGeom>
              <a:avLst/>
              <a:gdLst/>
              <a:ahLst/>
              <a:cxnLst/>
              <a:rect l="l" t="t" r="r" b="b"/>
              <a:pathLst>
                <a:path w="34987" h="21582" extrusionOk="0">
                  <a:moveTo>
                    <a:pt x="1" y="1"/>
                  </a:moveTo>
                  <a:cubicBezTo>
                    <a:pt x="1057" y="4572"/>
                    <a:pt x="5273" y="7546"/>
                    <a:pt x="9670" y="7546"/>
                  </a:cubicBezTo>
                  <a:cubicBezTo>
                    <a:pt x="11013" y="7546"/>
                    <a:pt x="12374" y="7268"/>
                    <a:pt x="13666" y="6674"/>
                  </a:cubicBezTo>
                  <a:lnTo>
                    <a:pt x="13666" y="6674"/>
                  </a:lnTo>
                  <a:cubicBezTo>
                    <a:pt x="13626" y="8847"/>
                    <a:pt x="15276" y="10761"/>
                    <a:pt x="17235" y="11521"/>
                  </a:cubicBezTo>
                  <a:cubicBezTo>
                    <a:pt x="18168" y="11850"/>
                    <a:pt x="19151" y="11981"/>
                    <a:pt x="20160" y="11981"/>
                  </a:cubicBezTo>
                  <a:cubicBezTo>
                    <a:pt x="20269" y="11981"/>
                    <a:pt x="20378" y="11980"/>
                    <a:pt x="20487" y="11977"/>
                  </a:cubicBezTo>
                  <a:cubicBezTo>
                    <a:pt x="21506" y="11892"/>
                    <a:pt x="22498" y="11702"/>
                    <a:pt x="23464" y="11430"/>
                  </a:cubicBezTo>
                  <a:lnTo>
                    <a:pt x="23464" y="11430"/>
                  </a:lnTo>
                  <a:cubicBezTo>
                    <a:pt x="24265" y="17017"/>
                    <a:pt x="29374" y="21552"/>
                    <a:pt x="34986" y="21582"/>
                  </a:cubicBezTo>
                  <a:cubicBezTo>
                    <a:pt x="29302" y="21339"/>
                    <a:pt x="24317" y="16658"/>
                    <a:pt x="23740" y="11004"/>
                  </a:cubicBezTo>
                  <a:cubicBezTo>
                    <a:pt x="22546" y="11378"/>
                    <a:pt x="21269" y="11648"/>
                    <a:pt x="20000" y="11648"/>
                  </a:cubicBezTo>
                  <a:cubicBezTo>
                    <a:pt x="19104" y="11648"/>
                    <a:pt x="18212" y="11513"/>
                    <a:pt x="17357" y="11186"/>
                  </a:cubicBezTo>
                  <a:cubicBezTo>
                    <a:pt x="15472" y="10457"/>
                    <a:pt x="13831" y="8542"/>
                    <a:pt x="13983" y="6505"/>
                  </a:cubicBezTo>
                  <a:lnTo>
                    <a:pt x="14013" y="6202"/>
                  </a:lnTo>
                  <a:lnTo>
                    <a:pt x="13740" y="6323"/>
                  </a:lnTo>
                  <a:cubicBezTo>
                    <a:pt x="12393" y="6967"/>
                    <a:pt x="10972" y="7267"/>
                    <a:pt x="9572" y="7267"/>
                  </a:cubicBezTo>
                  <a:cubicBezTo>
                    <a:pt x="5285" y="7267"/>
                    <a:pt x="1192" y="444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4;p46">
              <a:extLst>
                <a:ext uri="{FF2B5EF4-FFF2-40B4-BE49-F238E27FC236}">
                  <a16:creationId xmlns:a16="http://schemas.microsoft.com/office/drawing/2014/main" id="{11C0E41C-8D52-2ED6-AC9A-3C58AEA17ECB}"/>
                </a:ext>
              </a:extLst>
            </p:cNvPr>
            <p:cNvSpPr/>
            <p:nvPr/>
          </p:nvSpPr>
          <p:spPr>
            <a:xfrm>
              <a:off x="7837250" y="164425"/>
              <a:ext cx="932950" cy="647600"/>
            </a:xfrm>
            <a:custGeom>
              <a:avLst/>
              <a:gdLst/>
              <a:ahLst/>
              <a:cxnLst/>
              <a:rect l="l" t="t" r="r" b="b"/>
              <a:pathLst>
                <a:path w="37318" h="25904" extrusionOk="0">
                  <a:moveTo>
                    <a:pt x="1390" y="1"/>
                  </a:moveTo>
                  <a:lnTo>
                    <a:pt x="1390" y="1"/>
                  </a:lnTo>
                  <a:cubicBezTo>
                    <a:pt x="1" y="6886"/>
                    <a:pt x="5033" y="13832"/>
                    <a:pt x="12015" y="14696"/>
                  </a:cubicBezTo>
                  <a:lnTo>
                    <a:pt x="12015" y="14696"/>
                  </a:lnTo>
                  <a:cubicBezTo>
                    <a:pt x="12673" y="19752"/>
                    <a:pt x="17081" y="23148"/>
                    <a:pt x="21743" y="23148"/>
                  </a:cubicBezTo>
                  <a:cubicBezTo>
                    <a:pt x="23239" y="23148"/>
                    <a:pt x="24762" y="22798"/>
                    <a:pt x="26195" y="22041"/>
                  </a:cubicBezTo>
                  <a:lnTo>
                    <a:pt x="26195" y="22041"/>
                  </a:lnTo>
                  <a:cubicBezTo>
                    <a:pt x="27829" y="24478"/>
                    <a:pt x="30773" y="25904"/>
                    <a:pt x="33683" y="25904"/>
                  </a:cubicBezTo>
                  <a:cubicBezTo>
                    <a:pt x="34937" y="25904"/>
                    <a:pt x="36184" y="25639"/>
                    <a:pt x="37318" y="25077"/>
                  </a:cubicBezTo>
                  <a:lnTo>
                    <a:pt x="37318" y="25077"/>
                  </a:lnTo>
                  <a:cubicBezTo>
                    <a:pt x="36251" y="25546"/>
                    <a:pt x="35093" y="25769"/>
                    <a:pt x="33931" y="25769"/>
                  </a:cubicBezTo>
                  <a:cubicBezTo>
                    <a:pt x="30954" y="25769"/>
                    <a:pt x="27950" y="24308"/>
                    <a:pt x="26376" y="21794"/>
                  </a:cubicBezTo>
                  <a:lnTo>
                    <a:pt x="26284" y="21673"/>
                  </a:lnTo>
                  <a:lnTo>
                    <a:pt x="26163" y="21733"/>
                  </a:lnTo>
                  <a:cubicBezTo>
                    <a:pt x="24744" y="22491"/>
                    <a:pt x="23244" y="22840"/>
                    <a:pt x="21775" y="22840"/>
                  </a:cubicBezTo>
                  <a:cubicBezTo>
                    <a:pt x="17229" y="22840"/>
                    <a:pt x="12976" y="19499"/>
                    <a:pt x="12333" y="14560"/>
                  </a:cubicBezTo>
                  <a:lnTo>
                    <a:pt x="12333" y="14408"/>
                  </a:lnTo>
                  <a:lnTo>
                    <a:pt x="12181" y="14408"/>
                  </a:lnTo>
                  <a:cubicBezTo>
                    <a:pt x="5311" y="13618"/>
                    <a:pt x="266" y="6840"/>
                    <a:pt x="139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5;p46">
              <a:extLst>
                <a:ext uri="{FF2B5EF4-FFF2-40B4-BE49-F238E27FC236}">
                  <a16:creationId xmlns:a16="http://schemas.microsoft.com/office/drawing/2014/main" id="{51A13B6E-D3BF-FDDD-A13C-D9222A583709}"/>
                </a:ext>
              </a:extLst>
            </p:cNvPr>
            <p:cNvSpPr/>
            <p:nvPr/>
          </p:nvSpPr>
          <p:spPr>
            <a:xfrm>
              <a:off x="8710150" y="725925"/>
              <a:ext cx="83025" cy="123950"/>
            </a:xfrm>
            <a:custGeom>
              <a:avLst/>
              <a:gdLst/>
              <a:ahLst/>
              <a:cxnLst/>
              <a:rect l="l" t="t" r="r" b="b"/>
              <a:pathLst>
                <a:path w="3321" h="4958" extrusionOk="0">
                  <a:moveTo>
                    <a:pt x="108" y="0"/>
                  </a:moveTo>
                  <a:cubicBezTo>
                    <a:pt x="72" y="0"/>
                    <a:pt x="37" y="1"/>
                    <a:pt x="1" y="3"/>
                  </a:cubicBezTo>
                  <a:cubicBezTo>
                    <a:pt x="2615" y="580"/>
                    <a:pt x="2949" y="3863"/>
                    <a:pt x="517" y="4957"/>
                  </a:cubicBezTo>
                  <a:cubicBezTo>
                    <a:pt x="1125" y="4866"/>
                    <a:pt x="1672" y="4501"/>
                    <a:pt x="2037" y="4015"/>
                  </a:cubicBezTo>
                  <a:cubicBezTo>
                    <a:pt x="3321" y="2433"/>
                    <a:pt x="2054" y="0"/>
                    <a:pt x="1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6;p46">
              <a:extLst>
                <a:ext uri="{FF2B5EF4-FFF2-40B4-BE49-F238E27FC236}">
                  <a16:creationId xmlns:a16="http://schemas.microsoft.com/office/drawing/2014/main" id="{24EF0702-6007-0C9E-F559-2DA56BA3FBCC}"/>
                </a:ext>
              </a:extLst>
            </p:cNvPr>
            <p:cNvSpPr/>
            <p:nvPr/>
          </p:nvSpPr>
          <p:spPr>
            <a:xfrm>
              <a:off x="9707125" y="49225"/>
              <a:ext cx="131500" cy="49875"/>
            </a:xfrm>
            <a:custGeom>
              <a:avLst/>
              <a:gdLst/>
              <a:ahLst/>
              <a:cxnLst/>
              <a:rect l="l" t="t" r="r" b="b"/>
              <a:pathLst>
                <a:path w="5260" h="1995" extrusionOk="0">
                  <a:moveTo>
                    <a:pt x="3964" y="0"/>
                  </a:moveTo>
                  <a:cubicBezTo>
                    <a:pt x="2440" y="0"/>
                    <a:pt x="873" y="769"/>
                    <a:pt x="1" y="1995"/>
                  </a:cubicBezTo>
                  <a:cubicBezTo>
                    <a:pt x="1484" y="808"/>
                    <a:pt x="3229" y="200"/>
                    <a:pt x="5121" y="200"/>
                  </a:cubicBezTo>
                  <a:cubicBezTo>
                    <a:pt x="5167" y="200"/>
                    <a:pt x="5213" y="201"/>
                    <a:pt x="5259" y="201"/>
                  </a:cubicBezTo>
                  <a:cubicBezTo>
                    <a:pt x="4843" y="65"/>
                    <a:pt x="4405" y="0"/>
                    <a:pt x="396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7;p46">
              <a:extLst>
                <a:ext uri="{FF2B5EF4-FFF2-40B4-BE49-F238E27FC236}">
                  <a16:creationId xmlns:a16="http://schemas.microsoft.com/office/drawing/2014/main" id="{27140B1D-C1CA-5459-AAB1-A69C22A22234}"/>
                </a:ext>
              </a:extLst>
            </p:cNvPr>
            <p:cNvSpPr/>
            <p:nvPr/>
          </p:nvSpPr>
          <p:spPr>
            <a:xfrm>
              <a:off x="7604500" y="-1127650"/>
              <a:ext cx="2500850" cy="1097575"/>
            </a:xfrm>
            <a:custGeom>
              <a:avLst/>
              <a:gdLst/>
              <a:ahLst/>
              <a:cxnLst/>
              <a:rect l="l" t="t" r="r" b="b"/>
              <a:pathLst>
                <a:path w="100034" h="43903" extrusionOk="0">
                  <a:moveTo>
                    <a:pt x="39867" y="0"/>
                  </a:moveTo>
                  <a:cubicBezTo>
                    <a:pt x="35116" y="0"/>
                    <a:pt x="29346" y="1174"/>
                    <a:pt x="23740" y="5300"/>
                  </a:cubicBezTo>
                  <a:cubicBezTo>
                    <a:pt x="23740" y="5300"/>
                    <a:pt x="23491" y="5277"/>
                    <a:pt x="23059" y="5277"/>
                  </a:cubicBezTo>
                  <a:cubicBezTo>
                    <a:pt x="20487" y="5277"/>
                    <a:pt x="11437" y="6080"/>
                    <a:pt x="10032" y="17245"/>
                  </a:cubicBezTo>
                  <a:cubicBezTo>
                    <a:pt x="10032" y="17245"/>
                    <a:pt x="2098" y="17944"/>
                    <a:pt x="1" y="26091"/>
                  </a:cubicBezTo>
                  <a:cubicBezTo>
                    <a:pt x="1872" y="22400"/>
                    <a:pt x="5992" y="19907"/>
                    <a:pt x="10124" y="19907"/>
                  </a:cubicBezTo>
                  <a:cubicBezTo>
                    <a:pt x="10960" y="19907"/>
                    <a:pt x="11797" y="20009"/>
                    <a:pt x="12615" y="20224"/>
                  </a:cubicBezTo>
                  <a:cubicBezTo>
                    <a:pt x="13375" y="16972"/>
                    <a:pt x="14257" y="13537"/>
                    <a:pt x="16627" y="11227"/>
                  </a:cubicBezTo>
                  <a:cubicBezTo>
                    <a:pt x="17869" y="10063"/>
                    <a:pt x="19656" y="9399"/>
                    <a:pt x="21352" y="9399"/>
                  </a:cubicBezTo>
                  <a:cubicBezTo>
                    <a:pt x="22978" y="9399"/>
                    <a:pt x="24519" y="10010"/>
                    <a:pt x="25412" y="11379"/>
                  </a:cubicBezTo>
                  <a:cubicBezTo>
                    <a:pt x="27783" y="7154"/>
                    <a:pt x="32281" y="4206"/>
                    <a:pt x="37084" y="3659"/>
                  </a:cubicBezTo>
                  <a:cubicBezTo>
                    <a:pt x="37594" y="3604"/>
                    <a:pt x="38106" y="3577"/>
                    <a:pt x="38618" y="3577"/>
                  </a:cubicBezTo>
                  <a:cubicBezTo>
                    <a:pt x="42955" y="3577"/>
                    <a:pt x="47269" y="5499"/>
                    <a:pt x="50123" y="8735"/>
                  </a:cubicBezTo>
                  <a:cubicBezTo>
                    <a:pt x="52285" y="7021"/>
                    <a:pt x="55038" y="6169"/>
                    <a:pt x="57791" y="6169"/>
                  </a:cubicBezTo>
                  <a:cubicBezTo>
                    <a:pt x="60654" y="6169"/>
                    <a:pt x="63517" y="7089"/>
                    <a:pt x="65716" y="8917"/>
                  </a:cubicBezTo>
                  <a:cubicBezTo>
                    <a:pt x="66623" y="8504"/>
                    <a:pt x="67623" y="8301"/>
                    <a:pt x="68627" y="8301"/>
                  </a:cubicBezTo>
                  <a:cubicBezTo>
                    <a:pt x="69912" y="8301"/>
                    <a:pt x="71203" y="8633"/>
                    <a:pt x="72312" y="9282"/>
                  </a:cubicBezTo>
                  <a:cubicBezTo>
                    <a:pt x="74227" y="10467"/>
                    <a:pt x="75534" y="12686"/>
                    <a:pt x="75656" y="14966"/>
                  </a:cubicBezTo>
                  <a:cubicBezTo>
                    <a:pt x="76355" y="14787"/>
                    <a:pt x="77075" y="14701"/>
                    <a:pt x="77795" y="14701"/>
                  </a:cubicBezTo>
                  <a:cubicBezTo>
                    <a:pt x="80143" y="14701"/>
                    <a:pt x="82499" y="15617"/>
                    <a:pt x="84197" y="17245"/>
                  </a:cubicBezTo>
                  <a:cubicBezTo>
                    <a:pt x="86386" y="19373"/>
                    <a:pt x="87419" y="22717"/>
                    <a:pt x="86750" y="25695"/>
                  </a:cubicBezTo>
                  <a:cubicBezTo>
                    <a:pt x="90459" y="26364"/>
                    <a:pt x="93437" y="29404"/>
                    <a:pt x="94988" y="32838"/>
                  </a:cubicBezTo>
                  <a:cubicBezTo>
                    <a:pt x="96538" y="36273"/>
                    <a:pt x="96902" y="40133"/>
                    <a:pt x="97328" y="43902"/>
                  </a:cubicBezTo>
                  <a:cubicBezTo>
                    <a:pt x="99547" y="40376"/>
                    <a:pt x="100033" y="35817"/>
                    <a:pt x="98544" y="31896"/>
                  </a:cubicBezTo>
                  <a:cubicBezTo>
                    <a:pt x="97085" y="27975"/>
                    <a:pt x="93741" y="24875"/>
                    <a:pt x="89729" y="23659"/>
                  </a:cubicBezTo>
                  <a:cubicBezTo>
                    <a:pt x="90155" y="20194"/>
                    <a:pt x="89060" y="16577"/>
                    <a:pt x="86750" y="13993"/>
                  </a:cubicBezTo>
                  <a:cubicBezTo>
                    <a:pt x="84432" y="11434"/>
                    <a:pt x="81041" y="9889"/>
                    <a:pt x="77610" y="9889"/>
                  </a:cubicBezTo>
                  <a:cubicBezTo>
                    <a:pt x="77577" y="9889"/>
                    <a:pt x="77543" y="9889"/>
                    <a:pt x="77510" y="9890"/>
                  </a:cubicBezTo>
                  <a:cubicBezTo>
                    <a:pt x="77084" y="8917"/>
                    <a:pt x="76568" y="8005"/>
                    <a:pt x="75990" y="7124"/>
                  </a:cubicBezTo>
                  <a:cubicBezTo>
                    <a:pt x="75221" y="7085"/>
                    <a:pt x="74416" y="7047"/>
                    <a:pt x="73582" y="7047"/>
                  </a:cubicBezTo>
                  <a:cubicBezTo>
                    <a:pt x="73097" y="7047"/>
                    <a:pt x="72602" y="7060"/>
                    <a:pt x="72100" y="7093"/>
                  </a:cubicBezTo>
                  <a:cubicBezTo>
                    <a:pt x="72100" y="7093"/>
                    <a:pt x="65688" y="1475"/>
                    <a:pt x="55997" y="1475"/>
                  </a:cubicBezTo>
                  <a:cubicBezTo>
                    <a:pt x="54305" y="1475"/>
                    <a:pt x="52514" y="1646"/>
                    <a:pt x="50640" y="2048"/>
                  </a:cubicBezTo>
                  <a:cubicBezTo>
                    <a:pt x="50640" y="2048"/>
                    <a:pt x="46142" y="0"/>
                    <a:pt x="3986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788;p46">
            <a:extLst>
              <a:ext uri="{FF2B5EF4-FFF2-40B4-BE49-F238E27FC236}">
                <a16:creationId xmlns:a16="http://schemas.microsoft.com/office/drawing/2014/main" id="{A386215E-AB12-7244-CF17-2BF0F0ADD5D9}"/>
              </a:ext>
            </a:extLst>
          </p:cNvPr>
          <p:cNvSpPr/>
          <p:nvPr/>
        </p:nvSpPr>
        <p:spPr>
          <a:xfrm flipH="1">
            <a:off x="6396016" y="2211016"/>
            <a:ext cx="2027400" cy="1495550"/>
          </a:xfrm>
          <a:custGeom>
            <a:avLst/>
            <a:gdLst/>
            <a:ahLst/>
            <a:cxnLst/>
            <a:rect l="l" t="t" r="r" b="b"/>
            <a:pathLst>
              <a:path w="81096" h="59822" extrusionOk="0">
                <a:moveTo>
                  <a:pt x="78056" y="45108"/>
                </a:moveTo>
                <a:lnTo>
                  <a:pt x="78034" y="45126"/>
                </a:lnTo>
                <a:lnTo>
                  <a:pt x="78034" y="45126"/>
                </a:lnTo>
                <a:cubicBezTo>
                  <a:pt x="78208" y="45126"/>
                  <a:pt x="78387" y="45119"/>
                  <a:pt x="78573" y="45108"/>
                </a:cubicBezTo>
                <a:close/>
                <a:moveTo>
                  <a:pt x="9271" y="1"/>
                </a:moveTo>
                <a:lnTo>
                  <a:pt x="9271" y="1"/>
                </a:lnTo>
                <a:cubicBezTo>
                  <a:pt x="6353" y="2341"/>
                  <a:pt x="2189" y="7235"/>
                  <a:pt x="4134" y="15654"/>
                </a:cubicBezTo>
                <a:cubicBezTo>
                  <a:pt x="4134" y="15654"/>
                  <a:pt x="0" y="23071"/>
                  <a:pt x="5775" y="28846"/>
                </a:cubicBezTo>
                <a:cubicBezTo>
                  <a:pt x="5775" y="28846"/>
                  <a:pt x="3800" y="38421"/>
                  <a:pt x="12523" y="43466"/>
                </a:cubicBezTo>
                <a:cubicBezTo>
                  <a:pt x="12523" y="43466"/>
                  <a:pt x="15473" y="49926"/>
                  <a:pt x="21006" y="49926"/>
                </a:cubicBezTo>
                <a:cubicBezTo>
                  <a:pt x="22533" y="49926"/>
                  <a:pt x="24258" y="49433"/>
                  <a:pt x="26171" y="48178"/>
                </a:cubicBezTo>
                <a:cubicBezTo>
                  <a:pt x="26171" y="48178"/>
                  <a:pt x="29440" y="53482"/>
                  <a:pt x="36078" y="53482"/>
                </a:cubicBezTo>
                <a:cubicBezTo>
                  <a:pt x="37094" y="53482"/>
                  <a:pt x="38189" y="53358"/>
                  <a:pt x="39363" y="53071"/>
                </a:cubicBezTo>
                <a:cubicBezTo>
                  <a:pt x="39363" y="53071"/>
                  <a:pt x="43846" y="58737"/>
                  <a:pt x="51012" y="58737"/>
                </a:cubicBezTo>
                <a:cubicBezTo>
                  <a:pt x="52597" y="58737"/>
                  <a:pt x="54313" y="58460"/>
                  <a:pt x="56141" y="57783"/>
                </a:cubicBezTo>
                <a:cubicBezTo>
                  <a:pt x="56141" y="57783"/>
                  <a:pt x="60109" y="59822"/>
                  <a:pt x="64436" y="59822"/>
                </a:cubicBezTo>
                <a:cubicBezTo>
                  <a:pt x="67618" y="59822"/>
                  <a:pt x="70994" y="58720"/>
                  <a:pt x="73132" y="54895"/>
                </a:cubicBezTo>
                <a:cubicBezTo>
                  <a:pt x="73132" y="54895"/>
                  <a:pt x="81096" y="53983"/>
                  <a:pt x="76749" y="46202"/>
                </a:cubicBezTo>
                <a:lnTo>
                  <a:pt x="78034" y="45126"/>
                </a:lnTo>
                <a:lnTo>
                  <a:pt x="78034" y="45126"/>
                </a:lnTo>
                <a:cubicBezTo>
                  <a:pt x="78018" y="45127"/>
                  <a:pt x="78002" y="45127"/>
                  <a:pt x="77986" y="45127"/>
                </a:cubicBezTo>
                <a:cubicBezTo>
                  <a:pt x="76392" y="45127"/>
                  <a:pt x="75261" y="44695"/>
                  <a:pt x="73983" y="44287"/>
                </a:cubicBezTo>
                <a:cubicBezTo>
                  <a:pt x="69910" y="42980"/>
                  <a:pt x="66901" y="38998"/>
                  <a:pt x="66080" y="34864"/>
                </a:cubicBezTo>
                <a:cubicBezTo>
                  <a:pt x="65227" y="35354"/>
                  <a:pt x="64232" y="35581"/>
                  <a:pt x="63213" y="35581"/>
                </a:cubicBezTo>
                <a:cubicBezTo>
                  <a:pt x="60056" y="35581"/>
                  <a:pt x="56681" y="33401"/>
                  <a:pt x="56658" y="30092"/>
                </a:cubicBezTo>
                <a:cubicBezTo>
                  <a:pt x="55235" y="30643"/>
                  <a:pt x="53777" y="30922"/>
                  <a:pt x="52356" y="30922"/>
                </a:cubicBezTo>
                <a:cubicBezTo>
                  <a:pt x="49071" y="30922"/>
                  <a:pt x="45986" y="29430"/>
                  <a:pt x="44013" y="26354"/>
                </a:cubicBezTo>
                <a:lnTo>
                  <a:pt x="44013" y="26354"/>
                </a:lnTo>
                <a:cubicBezTo>
                  <a:pt x="43892" y="30275"/>
                  <a:pt x="46293" y="33497"/>
                  <a:pt x="50031" y="34469"/>
                </a:cubicBezTo>
                <a:cubicBezTo>
                  <a:pt x="51825" y="34925"/>
                  <a:pt x="54378" y="35077"/>
                  <a:pt x="55776" y="36293"/>
                </a:cubicBezTo>
                <a:cubicBezTo>
                  <a:pt x="56688" y="37083"/>
                  <a:pt x="56171" y="39181"/>
                  <a:pt x="56840" y="40184"/>
                </a:cubicBezTo>
                <a:cubicBezTo>
                  <a:pt x="58059" y="41930"/>
                  <a:pt x="60200" y="42903"/>
                  <a:pt x="62312" y="42903"/>
                </a:cubicBezTo>
                <a:cubicBezTo>
                  <a:pt x="63361" y="42903"/>
                  <a:pt x="64403" y="42664"/>
                  <a:pt x="65320" y="42159"/>
                </a:cubicBezTo>
                <a:cubicBezTo>
                  <a:pt x="65624" y="43284"/>
                  <a:pt x="65928" y="44439"/>
                  <a:pt x="66202" y="45564"/>
                </a:cubicBezTo>
                <a:cubicBezTo>
                  <a:pt x="65077" y="48421"/>
                  <a:pt x="62463" y="50609"/>
                  <a:pt x="59454" y="51217"/>
                </a:cubicBezTo>
                <a:cubicBezTo>
                  <a:pt x="58917" y="51321"/>
                  <a:pt x="58369" y="51372"/>
                  <a:pt x="57821" y="51372"/>
                </a:cubicBezTo>
                <a:cubicBezTo>
                  <a:pt x="55329" y="51372"/>
                  <a:pt x="52814" y="50325"/>
                  <a:pt x="51095" y="48482"/>
                </a:cubicBezTo>
                <a:cubicBezTo>
                  <a:pt x="50216" y="49025"/>
                  <a:pt x="49192" y="49283"/>
                  <a:pt x="48164" y="49283"/>
                </a:cubicBezTo>
                <a:cubicBezTo>
                  <a:pt x="46489" y="49283"/>
                  <a:pt x="44801" y="48600"/>
                  <a:pt x="43709" y="47357"/>
                </a:cubicBezTo>
                <a:cubicBezTo>
                  <a:pt x="43002" y="47892"/>
                  <a:pt x="42152" y="48133"/>
                  <a:pt x="41288" y="48133"/>
                </a:cubicBezTo>
                <a:cubicBezTo>
                  <a:pt x="39107" y="48133"/>
                  <a:pt x="36832" y="46599"/>
                  <a:pt x="36505" y="44378"/>
                </a:cubicBezTo>
                <a:cubicBezTo>
                  <a:pt x="35403" y="44742"/>
                  <a:pt x="34247" y="44919"/>
                  <a:pt x="33089" y="44919"/>
                </a:cubicBezTo>
                <a:cubicBezTo>
                  <a:pt x="30576" y="44919"/>
                  <a:pt x="28057" y="44085"/>
                  <a:pt x="26080" y="42524"/>
                </a:cubicBezTo>
                <a:cubicBezTo>
                  <a:pt x="23192" y="40244"/>
                  <a:pt x="21551" y="36445"/>
                  <a:pt x="21855" y="32767"/>
                </a:cubicBezTo>
                <a:lnTo>
                  <a:pt x="21855" y="32767"/>
                </a:lnTo>
                <a:cubicBezTo>
                  <a:pt x="21631" y="32818"/>
                  <a:pt x="21408" y="32842"/>
                  <a:pt x="21187" y="32842"/>
                </a:cubicBezTo>
                <a:cubicBezTo>
                  <a:pt x="18759" y="32842"/>
                  <a:pt x="16596" y="29942"/>
                  <a:pt x="17599" y="27630"/>
                </a:cubicBezTo>
                <a:cubicBezTo>
                  <a:pt x="14742" y="27053"/>
                  <a:pt x="12310" y="24712"/>
                  <a:pt x="11702" y="21855"/>
                </a:cubicBezTo>
                <a:cubicBezTo>
                  <a:pt x="11064" y="18998"/>
                  <a:pt x="12219" y="15867"/>
                  <a:pt x="14560" y="14104"/>
                </a:cubicBezTo>
                <a:cubicBezTo>
                  <a:pt x="11399" y="13010"/>
                  <a:pt x="8906" y="10183"/>
                  <a:pt x="8177" y="6900"/>
                </a:cubicBezTo>
                <a:cubicBezTo>
                  <a:pt x="7690" y="4560"/>
                  <a:pt x="8146" y="2068"/>
                  <a:pt x="9271"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9;p46">
            <a:extLst>
              <a:ext uri="{FF2B5EF4-FFF2-40B4-BE49-F238E27FC236}">
                <a16:creationId xmlns:a16="http://schemas.microsoft.com/office/drawing/2014/main" id="{7F399172-821F-45FE-EEBF-DE5147504857}"/>
              </a:ext>
            </a:extLst>
          </p:cNvPr>
          <p:cNvSpPr/>
          <p:nvPr/>
        </p:nvSpPr>
        <p:spPr>
          <a:xfrm rot="20644651">
            <a:off x="6109602" y="1852450"/>
            <a:ext cx="1137757" cy="420831"/>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0;p46">
            <a:extLst>
              <a:ext uri="{FF2B5EF4-FFF2-40B4-BE49-F238E27FC236}">
                <a16:creationId xmlns:a16="http://schemas.microsoft.com/office/drawing/2014/main" id="{E476D5F9-1F74-F694-6A57-290C0026723E}"/>
              </a:ext>
            </a:extLst>
          </p:cNvPr>
          <p:cNvSpPr/>
          <p:nvPr/>
        </p:nvSpPr>
        <p:spPr>
          <a:xfrm rot="18900000">
            <a:off x="5761970" y="2946396"/>
            <a:ext cx="247323" cy="30636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1;p46">
            <a:extLst>
              <a:ext uri="{FF2B5EF4-FFF2-40B4-BE49-F238E27FC236}">
                <a16:creationId xmlns:a16="http://schemas.microsoft.com/office/drawing/2014/main" id="{45086861-6812-35EE-0A53-A1A33B8EA447}"/>
              </a:ext>
            </a:extLst>
          </p:cNvPr>
          <p:cNvSpPr/>
          <p:nvPr/>
        </p:nvSpPr>
        <p:spPr>
          <a:xfrm rot="3871502">
            <a:off x="6370583" y="2409517"/>
            <a:ext cx="374936" cy="63516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2;p46">
            <a:extLst>
              <a:ext uri="{FF2B5EF4-FFF2-40B4-BE49-F238E27FC236}">
                <a16:creationId xmlns:a16="http://schemas.microsoft.com/office/drawing/2014/main" id="{8FB4CFF7-173C-A18F-E21B-4F7A1A50AF39}"/>
              </a:ext>
            </a:extLst>
          </p:cNvPr>
          <p:cNvSpPr/>
          <p:nvPr/>
        </p:nvSpPr>
        <p:spPr>
          <a:xfrm>
            <a:off x="7121375" y="2421284"/>
            <a:ext cx="161875"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3;p46">
            <a:extLst>
              <a:ext uri="{FF2B5EF4-FFF2-40B4-BE49-F238E27FC236}">
                <a16:creationId xmlns:a16="http://schemas.microsoft.com/office/drawing/2014/main" id="{68AFD0EC-35A0-4D4D-50B8-9A3651B12BEB}"/>
              </a:ext>
            </a:extLst>
          </p:cNvPr>
          <p:cNvSpPr/>
          <p:nvPr/>
        </p:nvSpPr>
        <p:spPr>
          <a:xfrm rot="19508702">
            <a:off x="7121378" y="2514066"/>
            <a:ext cx="845774" cy="426099"/>
          </a:xfrm>
          <a:custGeom>
            <a:avLst/>
            <a:gdLst/>
            <a:ahLst/>
            <a:cxnLst/>
            <a:rect l="l" t="t" r="r" b="b"/>
            <a:pathLst>
              <a:path w="33831" h="17044" extrusionOk="0">
                <a:moveTo>
                  <a:pt x="28132" y="1"/>
                </a:moveTo>
                <a:cubicBezTo>
                  <a:pt x="26119" y="1"/>
                  <a:pt x="24037" y="916"/>
                  <a:pt x="22311" y="2089"/>
                </a:cubicBezTo>
                <a:cubicBezTo>
                  <a:pt x="18967" y="4369"/>
                  <a:pt x="16323" y="7530"/>
                  <a:pt x="13223" y="10174"/>
                </a:cubicBezTo>
                <a:cubicBezTo>
                  <a:pt x="10242" y="12797"/>
                  <a:pt x="6589" y="15040"/>
                  <a:pt x="2637" y="15040"/>
                </a:cubicBezTo>
                <a:cubicBezTo>
                  <a:pt x="2558" y="15040"/>
                  <a:pt x="2480" y="15039"/>
                  <a:pt x="2402" y="15037"/>
                </a:cubicBezTo>
                <a:cubicBezTo>
                  <a:pt x="2242" y="15037"/>
                  <a:pt x="2079" y="15034"/>
                  <a:pt x="1916" y="15034"/>
                </a:cubicBezTo>
                <a:cubicBezTo>
                  <a:pt x="1427" y="15034"/>
                  <a:pt x="943" y="15068"/>
                  <a:pt x="578" y="15341"/>
                </a:cubicBezTo>
                <a:cubicBezTo>
                  <a:pt x="61" y="15676"/>
                  <a:pt x="1" y="16679"/>
                  <a:pt x="578" y="16861"/>
                </a:cubicBezTo>
                <a:lnTo>
                  <a:pt x="1064" y="17044"/>
                </a:lnTo>
                <a:cubicBezTo>
                  <a:pt x="4013" y="16892"/>
                  <a:pt x="6931" y="16800"/>
                  <a:pt x="9818" y="16223"/>
                </a:cubicBezTo>
                <a:cubicBezTo>
                  <a:pt x="12676" y="15645"/>
                  <a:pt x="15502" y="14612"/>
                  <a:pt x="17843" y="12849"/>
                </a:cubicBezTo>
                <a:cubicBezTo>
                  <a:pt x="19393" y="11664"/>
                  <a:pt x="20670" y="10174"/>
                  <a:pt x="22281" y="9080"/>
                </a:cubicBezTo>
                <a:cubicBezTo>
                  <a:pt x="23513" y="8227"/>
                  <a:pt x="25023" y="7577"/>
                  <a:pt x="26507" y="7577"/>
                </a:cubicBezTo>
                <a:cubicBezTo>
                  <a:pt x="26926" y="7577"/>
                  <a:pt x="27343" y="7629"/>
                  <a:pt x="27752" y="7742"/>
                </a:cubicBezTo>
                <a:cubicBezTo>
                  <a:pt x="28918" y="8087"/>
                  <a:pt x="29991" y="8893"/>
                  <a:pt x="31153" y="8893"/>
                </a:cubicBezTo>
                <a:cubicBezTo>
                  <a:pt x="31324" y="8893"/>
                  <a:pt x="31497" y="8876"/>
                  <a:pt x="31673" y="8837"/>
                </a:cubicBezTo>
                <a:cubicBezTo>
                  <a:pt x="32949" y="8594"/>
                  <a:pt x="33679" y="7135"/>
                  <a:pt x="33740" y="5797"/>
                </a:cubicBezTo>
                <a:cubicBezTo>
                  <a:pt x="33831" y="3487"/>
                  <a:pt x="32433" y="1238"/>
                  <a:pt x="30335" y="417"/>
                </a:cubicBezTo>
                <a:cubicBezTo>
                  <a:pt x="29625" y="128"/>
                  <a:pt x="28883" y="1"/>
                  <a:pt x="2813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175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158B482F-635C-7357-2262-FCE52C95B9D6}"/>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EFAFE158-EA48-919D-578A-37731F6927B0}"/>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Problem Background</a:t>
            </a:r>
            <a:br>
              <a:rPr lang="en-US" dirty="0"/>
            </a:br>
            <a:endParaRPr dirty="0"/>
          </a:p>
        </p:txBody>
      </p:sp>
      <p:sp>
        <p:nvSpPr>
          <p:cNvPr id="466" name="Google Shape;466;p32">
            <a:extLst>
              <a:ext uri="{FF2B5EF4-FFF2-40B4-BE49-F238E27FC236}">
                <a16:creationId xmlns:a16="http://schemas.microsoft.com/office/drawing/2014/main" id="{5EDCB15C-3A8B-24AC-446E-69D1439B1678}"/>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grpSp>
        <p:nvGrpSpPr>
          <p:cNvPr id="5" name="Google Shape;800;p47">
            <a:extLst>
              <a:ext uri="{FF2B5EF4-FFF2-40B4-BE49-F238E27FC236}">
                <a16:creationId xmlns:a16="http://schemas.microsoft.com/office/drawing/2014/main" id="{B0A898E1-DE1E-919E-4803-089DF37A91E8}"/>
              </a:ext>
            </a:extLst>
          </p:cNvPr>
          <p:cNvGrpSpPr/>
          <p:nvPr/>
        </p:nvGrpSpPr>
        <p:grpSpPr>
          <a:xfrm flipH="1">
            <a:off x="317544" y="1002808"/>
            <a:ext cx="3777378" cy="3194305"/>
            <a:chOff x="720011" y="2311306"/>
            <a:chExt cx="2859963" cy="2297201"/>
          </a:xfrm>
        </p:grpSpPr>
        <p:sp>
          <p:nvSpPr>
            <p:cNvPr id="6" name="Google Shape;801;p47">
              <a:extLst>
                <a:ext uri="{FF2B5EF4-FFF2-40B4-BE49-F238E27FC236}">
                  <a16:creationId xmlns:a16="http://schemas.microsoft.com/office/drawing/2014/main" id="{40EC4191-AD2E-EF4C-97CC-2B15C2E20DD2}"/>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2;p47">
              <a:extLst>
                <a:ext uri="{FF2B5EF4-FFF2-40B4-BE49-F238E27FC236}">
                  <a16:creationId xmlns:a16="http://schemas.microsoft.com/office/drawing/2014/main" id="{9EBB5ACE-A261-86C5-F766-482F108855C9}"/>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3;p47">
              <a:extLst>
                <a:ext uri="{FF2B5EF4-FFF2-40B4-BE49-F238E27FC236}">
                  <a16:creationId xmlns:a16="http://schemas.microsoft.com/office/drawing/2014/main" id="{46B1FF0F-1F9B-AAB5-E4BE-8BD92763EBE9}"/>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4;p47">
              <a:extLst>
                <a:ext uri="{FF2B5EF4-FFF2-40B4-BE49-F238E27FC236}">
                  <a16:creationId xmlns:a16="http://schemas.microsoft.com/office/drawing/2014/main" id="{B4ADB40A-CCAA-83A3-5530-CBC56C4EFE9D}"/>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5;p47">
              <a:extLst>
                <a:ext uri="{FF2B5EF4-FFF2-40B4-BE49-F238E27FC236}">
                  <a16:creationId xmlns:a16="http://schemas.microsoft.com/office/drawing/2014/main" id="{FD7AC54C-6528-E7DD-805F-80D04D4745BA}"/>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6;p47">
              <a:extLst>
                <a:ext uri="{FF2B5EF4-FFF2-40B4-BE49-F238E27FC236}">
                  <a16:creationId xmlns:a16="http://schemas.microsoft.com/office/drawing/2014/main" id="{CB4A22F8-6074-998A-6D4D-ADFCBAFC67FD}"/>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7;p47">
              <a:extLst>
                <a:ext uri="{FF2B5EF4-FFF2-40B4-BE49-F238E27FC236}">
                  <a16:creationId xmlns:a16="http://schemas.microsoft.com/office/drawing/2014/main" id="{B502DA5F-060F-7CF3-A08D-114B13BE8959}"/>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8;p47">
              <a:extLst>
                <a:ext uri="{FF2B5EF4-FFF2-40B4-BE49-F238E27FC236}">
                  <a16:creationId xmlns:a16="http://schemas.microsoft.com/office/drawing/2014/main" id="{A15F4B8D-4DB0-1991-B0B3-8F5B627E11AA}"/>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9;p47">
              <a:extLst>
                <a:ext uri="{FF2B5EF4-FFF2-40B4-BE49-F238E27FC236}">
                  <a16:creationId xmlns:a16="http://schemas.microsoft.com/office/drawing/2014/main" id="{622D25CD-7F20-C44A-6707-35B225B1D1F9}"/>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0;p47">
              <a:extLst>
                <a:ext uri="{FF2B5EF4-FFF2-40B4-BE49-F238E27FC236}">
                  <a16:creationId xmlns:a16="http://schemas.microsoft.com/office/drawing/2014/main" id="{E60AF035-33A3-55B2-0906-DD8C76F11020}"/>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1;p47">
              <a:extLst>
                <a:ext uri="{FF2B5EF4-FFF2-40B4-BE49-F238E27FC236}">
                  <a16:creationId xmlns:a16="http://schemas.microsoft.com/office/drawing/2014/main" id="{0B6F51A7-6ABB-6153-C79B-2D4839E0C9B2}"/>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2;p47">
              <a:extLst>
                <a:ext uri="{FF2B5EF4-FFF2-40B4-BE49-F238E27FC236}">
                  <a16:creationId xmlns:a16="http://schemas.microsoft.com/office/drawing/2014/main" id="{EF7D6ED9-9615-FC13-AFD1-04B98B1FF14F}"/>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3;p47">
              <a:extLst>
                <a:ext uri="{FF2B5EF4-FFF2-40B4-BE49-F238E27FC236}">
                  <a16:creationId xmlns:a16="http://schemas.microsoft.com/office/drawing/2014/main" id="{04266A2F-36C9-4A68-6890-9B46B4325EB4}"/>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4;p47">
              <a:extLst>
                <a:ext uri="{FF2B5EF4-FFF2-40B4-BE49-F238E27FC236}">
                  <a16:creationId xmlns:a16="http://schemas.microsoft.com/office/drawing/2014/main" id="{90026978-68C2-DF3F-8C38-831A087EFE52}"/>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5;p47">
              <a:extLst>
                <a:ext uri="{FF2B5EF4-FFF2-40B4-BE49-F238E27FC236}">
                  <a16:creationId xmlns:a16="http://schemas.microsoft.com/office/drawing/2014/main" id="{1FCC8286-25BD-8F66-0AA1-70EFFDFCDADB}"/>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6;p47">
              <a:extLst>
                <a:ext uri="{FF2B5EF4-FFF2-40B4-BE49-F238E27FC236}">
                  <a16:creationId xmlns:a16="http://schemas.microsoft.com/office/drawing/2014/main" id="{40AB0F93-6B17-1012-BB7F-C65CFD2CCEB9}"/>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7;p47">
              <a:extLst>
                <a:ext uri="{FF2B5EF4-FFF2-40B4-BE49-F238E27FC236}">
                  <a16:creationId xmlns:a16="http://schemas.microsoft.com/office/drawing/2014/main" id="{53990711-A074-6EBE-BEED-0ABF6861BF94}"/>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8;p47">
              <a:extLst>
                <a:ext uri="{FF2B5EF4-FFF2-40B4-BE49-F238E27FC236}">
                  <a16:creationId xmlns:a16="http://schemas.microsoft.com/office/drawing/2014/main" id="{7E5F5C8F-A962-CDE8-3E30-59EA75A8446C}"/>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9;p47">
              <a:extLst>
                <a:ext uri="{FF2B5EF4-FFF2-40B4-BE49-F238E27FC236}">
                  <a16:creationId xmlns:a16="http://schemas.microsoft.com/office/drawing/2014/main" id="{A9F6D5FC-C6EC-A737-F458-3975677AEE34}"/>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0;p47">
              <a:extLst>
                <a:ext uri="{FF2B5EF4-FFF2-40B4-BE49-F238E27FC236}">
                  <a16:creationId xmlns:a16="http://schemas.microsoft.com/office/drawing/2014/main" id="{1F1124B5-AFDD-2469-166E-EDD4EC1425F9}"/>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1;p47">
              <a:extLst>
                <a:ext uri="{FF2B5EF4-FFF2-40B4-BE49-F238E27FC236}">
                  <a16:creationId xmlns:a16="http://schemas.microsoft.com/office/drawing/2014/main" id="{E5A12895-633A-28A8-1BEB-299692B01EC7}"/>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2;p47">
              <a:extLst>
                <a:ext uri="{FF2B5EF4-FFF2-40B4-BE49-F238E27FC236}">
                  <a16:creationId xmlns:a16="http://schemas.microsoft.com/office/drawing/2014/main" id="{1518472D-84A6-7E31-B2F0-246A78ACF306}"/>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3;p47">
              <a:extLst>
                <a:ext uri="{FF2B5EF4-FFF2-40B4-BE49-F238E27FC236}">
                  <a16:creationId xmlns:a16="http://schemas.microsoft.com/office/drawing/2014/main" id="{6F1DA45A-19EE-13C5-D4AD-DD24D244DCBD}"/>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4;p47">
              <a:extLst>
                <a:ext uri="{FF2B5EF4-FFF2-40B4-BE49-F238E27FC236}">
                  <a16:creationId xmlns:a16="http://schemas.microsoft.com/office/drawing/2014/main" id="{A2D75856-027C-0FDD-C17C-893DC7803568}"/>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5;p47">
              <a:extLst>
                <a:ext uri="{FF2B5EF4-FFF2-40B4-BE49-F238E27FC236}">
                  <a16:creationId xmlns:a16="http://schemas.microsoft.com/office/drawing/2014/main" id="{8511A687-4F9C-093B-3D02-D41124845AA2}"/>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6;p47">
              <a:extLst>
                <a:ext uri="{FF2B5EF4-FFF2-40B4-BE49-F238E27FC236}">
                  <a16:creationId xmlns:a16="http://schemas.microsoft.com/office/drawing/2014/main" id="{7646D313-FBE8-40C0-AFB2-A9CA4506698B}"/>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27;p47">
              <a:extLst>
                <a:ext uri="{FF2B5EF4-FFF2-40B4-BE49-F238E27FC236}">
                  <a16:creationId xmlns:a16="http://schemas.microsoft.com/office/drawing/2014/main" id="{A71D3658-3E7C-BA74-61B3-83FB0C2DD461}"/>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28;p47">
              <a:extLst>
                <a:ext uri="{FF2B5EF4-FFF2-40B4-BE49-F238E27FC236}">
                  <a16:creationId xmlns:a16="http://schemas.microsoft.com/office/drawing/2014/main" id="{11B8A28D-963E-4016-8EE2-A8F5DFAEEECB}"/>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29;p47">
              <a:extLst>
                <a:ext uri="{FF2B5EF4-FFF2-40B4-BE49-F238E27FC236}">
                  <a16:creationId xmlns:a16="http://schemas.microsoft.com/office/drawing/2014/main" id="{C8E3C330-A0A2-0637-4334-DADE0F42B7D7}"/>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0;p47">
              <a:extLst>
                <a:ext uri="{FF2B5EF4-FFF2-40B4-BE49-F238E27FC236}">
                  <a16:creationId xmlns:a16="http://schemas.microsoft.com/office/drawing/2014/main" id="{56ED1EE7-733A-301F-287C-249A1851143E}"/>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1;p47">
              <a:extLst>
                <a:ext uri="{FF2B5EF4-FFF2-40B4-BE49-F238E27FC236}">
                  <a16:creationId xmlns:a16="http://schemas.microsoft.com/office/drawing/2014/main" id="{60CC7ACE-FE6C-1E6D-61E7-E9857CA4995C}"/>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2;p47">
              <a:extLst>
                <a:ext uri="{FF2B5EF4-FFF2-40B4-BE49-F238E27FC236}">
                  <a16:creationId xmlns:a16="http://schemas.microsoft.com/office/drawing/2014/main" id="{455E1141-A355-28A9-3FA8-DD02D7F97A0A}"/>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3;p47">
              <a:extLst>
                <a:ext uri="{FF2B5EF4-FFF2-40B4-BE49-F238E27FC236}">
                  <a16:creationId xmlns:a16="http://schemas.microsoft.com/office/drawing/2014/main" id="{13909C70-F8C0-BA81-6A86-30D8F52D29CC}"/>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4;p47">
              <a:extLst>
                <a:ext uri="{FF2B5EF4-FFF2-40B4-BE49-F238E27FC236}">
                  <a16:creationId xmlns:a16="http://schemas.microsoft.com/office/drawing/2014/main" id="{1CB03708-9120-1B80-CE29-B8B9770DEEF7}"/>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5;p47">
              <a:extLst>
                <a:ext uri="{FF2B5EF4-FFF2-40B4-BE49-F238E27FC236}">
                  <a16:creationId xmlns:a16="http://schemas.microsoft.com/office/drawing/2014/main" id="{D9B115EA-229F-ADA4-D7A2-4CF4E59C218F}"/>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6;p47">
              <a:extLst>
                <a:ext uri="{FF2B5EF4-FFF2-40B4-BE49-F238E27FC236}">
                  <a16:creationId xmlns:a16="http://schemas.microsoft.com/office/drawing/2014/main" id="{8DF05A23-9E73-D652-DF50-6C49FAB9B422}"/>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7;p47">
              <a:extLst>
                <a:ext uri="{FF2B5EF4-FFF2-40B4-BE49-F238E27FC236}">
                  <a16:creationId xmlns:a16="http://schemas.microsoft.com/office/drawing/2014/main" id="{B91135DB-047E-B835-F819-5BB3580CEEB6}"/>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9789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0"/>
          <p:cNvSpPr txBox="1">
            <a:spLocks noGrp="1"/>
          </p:cNvSpPr>
          <p:nvPr>
            <p:ph type="title"/>
          </p:nvPr>
        </p:nvSpPr>
        <p:spPr>
          <a:xfrm>
            <a:off x="720000" y="695763"/>
            <a:ext cx="3852000" cy="870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0000"/>
                </a:solidFill>
              </a:rPr>
              <a:t>Concerns!</a:t>
            </a:r>
            <a:endParaRPr dirty="0">
              <a:solidFill>
                <a:srgbClr val="FF0000"/>
              </a:solidFill>
            </a:endParaRPr>
          </a:p>
        </p:txBody>
      </p:sp>
      <p:sp>
        <p:nvSpPr>
          <p:cNvPr id="450" name="Google Shape;450;p30"/>
          <p:cNvSpPr txBox="1">
            <a:spLocks noGrp="1"/>
          </p:cNvSpPr>
          <p:nvPr>
            <p:ph type="body" idx="1"/>
          </p:nvPr>
        </p:nvSpPr>
        <p:spPr>
          <a:xfrm>
            <a:off x="683786" y="1537555"/>
            <a:ext cx="3852000" cy="3264453"/>
          </a:xfrm>
          <a:prstGeom prst="rect">
            <a:avLst/>
          </a:prstGeom>
        </p:spPr>
        <p:txBody>
          <a:bodyPr spcFirstLastPara="1" wrap="square" lIns="91425" tIns="91425" rIns="91425" bIns="91425" anchor="t" anchorCtr="0">
            <a:noAutofit/>
          </a:bodyPr>
          <a:lstStyle/>
          <a:p>
            <a:pPr marL="285750" indent="-285750" algn="just"/>
            <a:r>
              <a:rPr lang="en-US" sz="1600" dirty="0">
                <a:solidFill>
                  <a:schemeClr val="dk1"/>
                </a:solidFill>
              </a:rPr>
              <a:t>"Over </a:t>
            </a:r>
            <a:r>
              <a:rPr lang="en-US" sz="1600" dirty="0">
                <a:solidFill>
                  <a:srgbClr val="FF0000"/>
                </a:solidFill>
              </a:rPr>
              <a:t>55 million people </a:t>
            </a:r>
            <a:r>
              <a:rPr lang="en-US" sz="1600" dirty="0">
                <a:solidFill>
                  <a:schemeClr val="dk1"/>
                </a:solidFill>
              </a:rPr>
              <a:t>worldwide live with dementia, a number expected to nearly </a:t>
            </a:r>
            <a:r>
              <a:rPr lang="en-US" sz="1600" dirty="0">
                <a:solidFill>
                  <a:srgbClr val="FF0000"/>
                </a:solidFill>
              </a:rPr>
              <a:t>double every 20 years</a:t>
            </a:r>
            <a:r>
              <a:rPr lang="en-US" sz="1600" dirty="0">
                <a:solidFill>
                  <a:schemeClr val="dk1"/>
                </a:solidFill>
              </a:rPr>
              <a:t>.“</a:t>
            </a:r>
          </a:p>
          <a:p>
            <a:pPr marL="285750" indent="-285750" algn="just"/>
            <a:endParaRPr lang="en-US" sz="1600" dirty="0">
              <a:solidFill>
                <a:schemeClr val="dk1"/>
              </a:solidFill>
            </a:endParaRPr>
          </a:p>
          <a:p>
            <a:pPr marL="285750" indent="-285750" algn="just"/>
            <a:r>
              <a:rPr lang="en-US" sz="1600" dirty="0">
                <a:solidFill>
                  <a:schemeClr val="dk1"/>
                </a:solidFill>
              </a:rPr>
              <a:t>It is Estimated to reach </a:t>
            </a:r>
            <a:r>
              <a:rPr lang="en-US" sz="1600" dirty="0">
                <a:solidFill>
                  <a:srgbClr val="FF0000"/>
                </a:solidFill>
              </a:rPr>
              <a:t>78 million </a:t>
            </a:r>
            <a:r>
              <a:rPr lang="en-US" sz="1600" dirty="0">
                <a:solidFill>
                  <a:schemeClr val="dk1"/>
                </a:solidFill>
              </a:rPr>
              <a:t>by </a:t>
            </a:r>
            <a:r>
              <a:rPr lang="en-US" sz="1600" dirty="0">
                <a:solidFill>
                  <a:srgbClr val="FF0000"/>
                </a:solidFill>
              </a:rPr>
              <a:t>2030</a:t>
            </a:r>
            <a:r>
              <a:rPr lang="en-US" sz="1600" dirty="0">
                <a:solidFill>
                  <a:schemeClr val="dk1"/>
                </a:solidFill>
              </a:rPr>
              <a:t> and </a:t>
            </a:r>
            <a:r>
              <a:rPr lang="en-US" sz="1600" dirty="0">
                <a:solidFill>
                  <a:srgbClr val="FF0000"/>
                </a:solidFill>
              </a:rPr>
              <a:t>139 million </a:t>
            </a:r>
            <a:r>
              <a:rPr lang="en-US" sz="1600" dirty="0">
                <a:solidFill>
                  <a:schemeClr val="dk1"/>
                </a:solidFill>
              </a:rPr>
              <a:t>by </a:t>
            </a:r>
            <a:r>
              <a:rPr lang="en-US" sz="1600" dirty="0">
                <a:solidFill>
                  <a:srgbClr val="FF0000"/>
                </a:solidFill>
              </a:rPr>
              <a:t>2050</a:t>
            </a:r>
            <a:r>
              <a:rPr lang="en-US" sz="1600" dirty="0">
                <a:solidFill>
                  <a:schemeClr val="dk1"/>
                </a:solidFill>
              </a:rPr>
              <a:t>, according to the World Health Organization (WHO)</a:t>
            </a:r>
          </a:p>
          <a:p>
            <a:pPr marL="285750" indent="-285750" algn="just"/>
            <a:endParaRPr sz="1600" dirty="0">
              <a:solidFill>
                <a:schemeClr val="dk1"/>
              </a:solidFill>
            </a:endParaRPr>
          </a:p>
        </p:txBody>
      </p:sp>
      <p:pic>
        <p:nvPicPr>
          <p:cNvPr id="451" name="Google Shape;451;p30"/>
          <p:cNvPicPr preferRelativeResize="0">
            <a:picLocks noGrp="1"/>
          </p:cNvPicPr>
          <p:nvPr>
            <p:ph type="pic" idx="2"/>
          </p:nvPr>
        </p:nvPicPr>
        <p:blipFill rotWithShape="1">
          <a:blip r:embed="rId3">
            <a:alphaModFix/>
          </a:blip>
          <a:srcRect t="26106" r="11316" b="14788"/>
          <a:stretch/>
        </p:blipFill>
        <p:spPr>
          <a:xfrm>
            <a:off x="5176742" y="742950"/>
            <a:ext cx="3657600" cy="3657600"/>
          </a:xfrm>
          <a:prstGeom prst="roundRect">
            <a:avLst>
              <a:gd name="adj" fmla="val 16667"/>
            </a:avLst>
          </a:prstGeom>
        </p:spPr>
      </p:pic>
      <p:grpSp>
        <p:nvGrpSpPr>
          <p:cNvPr id="2" name="Google Shape;800;p47">
            <a:extLst>
              <a:ext uri="{FF2B5EF4-FFF2-40B4-BE49-F238E27FC236}">
                <a16:creationId xmlns:a16="http://schemas.microsoft.com/office/drawing/2014/main" id="{4624AAED-32CC-715A-9248-A31DD860D3E9}"/>
              </a:ext>
            </a:extLst>
          </p:cNvPr>
          <p:cNvGrpSpPr/>
          <p:nvPr/>
        </p:nvGrpSpPr>
        <p:grpSpPr>
          <a:xfrm flipH="1">
            <a:off x="181068" y="3999132"/>
            <a:ext cx="926209" cy="772045"/>
            <a:chOff x="720011" y="2311306"/>
            <a:chExt cx="2859963" cy="2297201"/>
          </a:xfrm>
        </p:grpSpPr>
        <p:sp>
          <p:nvSpPr>
            <p:cNvPr id="3" name="Google Shape;801;p47">
              <a:extLst>
                <a:ext uri="{FF2B5EF4-FFF2-40B4-BE49-F238E27FC236}">
                  <a16:creationId xmlns:a16="http://schemas.microsoft.com/office/drawing/2014/main" id="{B7AED70F-1ADA-A831-863F-B9AEFF4E44DD}"/>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2;p47">
              <a:extLst>
                <a:ext uri="{FF2B5EF4-FFF2-40B4-BE49-F238E27FC236}">
                  <a16:creationId xmlns:a16="http://schemas.microsoft.com/office/drawing/2014/main" id="{88533670-6FF8-ECE3-2414-12411C83CC43}"/>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3;p47">
              <a:extLst>
                <a:ext uri="{FF2B5EF4-FFF2-40B4-BE49-F238E27FC236}">
                  <a16:creationId xmlns:a16="http://schemas.microsoft.com/office/drawing/2014/main" id="{604744BC-F6C3-37F6-5107-806CAB47D68A}"/>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4;p47">
              <a:extLst>
                <a:ext uri="{FF2B5EF4-FFF2-40B4-BE49-F238E27FC236}">
                  <a16:creationId xmlns:a16="http://schemas.microsoft.com/office/drawing/2014/main" id="{92B998FD-0DE1-DE5A-29CF-E2472426190B}"/>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5;p47">
              <a:extLst>
                <a:ext uri="{FF2B5EF4-FFF2-40B4-BE49-F238E27FC236}">
                  <a16:creationId xmlns:a16="http://schemas.microsoft.com/office/drawing/2014/main" id="{B5768B43-C911-8F5A-92F2-1C12A04A353C}"/>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6;p47">
              <a:extLst>
                <a:ext uri="{FF2B5EF4-FFF2-40B4-BE49-F238E27FC236}">
                  <a16:creationId xmlns:a16="http://schemas.microsoft.com/office/drawing/2014/main" id="{E99E8EBD-7D7E-869F-F66A-4944CD9BE513}"/>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7;p47">
              <a:extLst>
                <a:ext uri="{FF2B5EF4-FFF2-40B4-BE49-F238E27FC236}">
                  <a16:creationId xmlns:a16="http://schemas.microsoft.com/office/drawing/2014/main" id="{440FAFC8-3970-5380-89CA-46BAD2622319}"/>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8;p47">
              <a:extLst>
                <a:ext uri="{FF2B5EF4-FFF2-40B4-BE49-F238E27FC236}">
                  <a16:creationId xmlns:a16="http://schemas.microsoft.com/office/drawing/2014/main" id="{7AC92CFC-4A4B-0287-D4F5-CA9CB81DC20E}"/>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9;p47">
              <a:extLst>
                <a:ext uri="{FF2B5EF4-FFF2-40B4-BE49-F238E27FC236}">
                  <a16:creationId xmlns:a16="http://schemas.microsoft.com/office/drawing/2014/main" id="{7B70F2E5-2F99-CAF0-4B70-D2B63CB6AF8F}"/>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0;p47">
              <a:extLst>
                <a:ext uri="{FF2B5EF4-FFF2-40B4-BE49-F238E27FC236}">
                  <a16:creationId xmlns:a16="http://schemas.microsoft.com/office/drawing/2014/main" id="{18788BE2-9D46-E9AC-80CB-552D3F01F87D}"/>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1;p47">
              <a:extLst>
                <a:ext uri="{FF2B5EF4-FFF2-40B4-BE49-F238E27FC236}">
                  <a16:creationId xmlns:a16="http://schemas.microsoft.com/office/drawing/2014/main" id="{0DB0E278-1A07-532A-609E-E1228AE9ABB0}"/>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2;p47">
              <a:extLst>
                <a:ext uri="{FF2B5EF4-FFF2-40B4-BE49-F238E27FC236}">
                  <a16:creationId xmlns:a16="http://schemas.microsoft.com/office/drawing/2014/main" id="{A3C757B5-6742-C549-CBF9-CD875E414546}"/>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3;p47">
              <a:extLst>
                <a:ext uri="{FF2B5EF4-FFF2-40B4-BE49-F238E27FC236}">
                  <a16:creationId xmlns:a16="http://schemas.microsoft.com/office/drawing/2014/main" id="{62045981-234D-A8E7-0C10-D01BB518346A}"/>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4;p47">
              <a:extLst>
                <a:ext uri="{FF2B5EF4-FFF2-40B4-BE49-F238E27FC236}">
                  <a16:creationId xmlns:a16="http://schemas.microsoft.com/office/drawing/2014/main" id="{AEC9FA4E-9F85-6D0A-0395-146ABF076B04}"/>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5;p47">
              <a:extLst>
                <a:ext uri="{FF2B5EF4-FFF2-40B4-BE49-F238E27FC236}">
                  <a16:creationId xmlns:a16="http://schemas.microsoft.com/office/drawing/2014/main" id="{ABAE6441-5785-2DC4-6617-1DC75DAECF91}"/>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6;p47">
              <a:extLst>
                <a:ext uri="{FF2B5EF4-FFF2-40B4-BE49-F238E27FC236}">
                  <a16:creationId xmlns:a16="http://schemas.microsoft.com/office/drawing/2014/main" id="{91510307-BD41-A74A-583A-51686404814A}"/>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7;p47">
              <a:extLst>
                <a:ext uri="{FF2B5EF4-FFF2-40B4-BE49-F238E27FC236}">
                  <a16:creationId xmlns:a16="http://schemas.microsoft.com/office/drawing/2014/main" id="{315705E7-6A9B-8CE9-1BCF-DF1DB6B529D5}"/>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8;p47">
              <a:extLst>
                <a:ext uri="{FF2B5EF4-FFF2-40B4-BE49-F238E27FC236}">
                  <a16:creationId xmlns:a16="http://schemas.microsoft.com/office/drawing/2014/main" id="{9C5B6A53-74A7-5EB7-9ABC-C26005A8B3AF}"/>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9;p47">
              <a:extLst>
                <a:ext uri="{FF2B5EF4-FFF2-40B4-BE49-F238E27FC236}">
                  <a16:creationId xmlns:a16="http://schemas.microsoft.com/office/drawing/2014/main" id="{08D7788F-5D37-302C-AD79-370257F4170E}"/>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0;p47">
              <a:extLst>
                <a:ext uri="{FF2B5EF4-FFF2-40B4-BE49-F238E27FC236}">
                  <a16:creationId xmlns:a16="http://schemas.microsoft.com/office/drawing/2014/main" id="{2F3340CF-C7F9-27CE-C4A0-87EB38294D82}"/>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1;p47">
              <a:extLst>
                <a:ext uri="{FF2B5EF4-FFF2-40B4-BE49-F238E27FC236}">
                  <a16:creationId xmlns:a16="http://schemas.microsoft.com/office/drawing/2014/main" id="{B136EB62-8151-CE52-F3FD-399725FE6987}"/>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2;p47">
              <a:extLst>
                <a:ext uri="{FF2B5EF4-FFF2-40B4-BE49-F238E27FC236}">
                  <a16:creationId xmlns:a16="http://schemas.microsoft.com/office/drawing/2014/main" id="{836EE577-E2AB-C73E-5E93-DC01949A41A0}"/>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3;p47">
              <a:extLst>
                <a:ext uri="{FF2B5EF4-FFF2-40B4-BE49-F238E27FC236}">
                  <a16:creationId xmlns:a16="http://schemas.microsoft.com/office/drawing/2014/main" id="{93A5F3D9-274D-9D4C-BAB7-3EC822D197B4}"/>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4;p47">
              <a:extLst>
                <a:ext uri="{FF2B5EF4-FFF2-40B4-BE49-F238E27FC236}">
                  <a16:creationId xmlns:a16="http://schemas.microsoft.com/office/drawing/2014/main" id="{5ADC5FB4-7885-6AA9-D7C9-886135AC245D}"/>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5;p47">
              <a:extLst>
                <a:ext uri="{FF2B5EF4-FFF2-40B4-BE49-F238E27FC236}">
                  <a16:creationId xmlns:a16="http://schemas.microsoft.com/office/drawing/2014/main" id="{78B1C7CB-1153-A823-10FD-511A964295E1}"/>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6;p47">
              <a:extLst>
                <a:ext uri="{FF2B5EF4-FFF2-40B4-BE49-F238E27FC236}">
                  <a16:creationId xmlns:a16="http://schemas.microsoft.com/office/drawing/2014/main" id="{A005B3F9-994C-B4F7-7EF4-AE87B43E7ED6}"/>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7;p47">
              <a:extLst>
                <a:ext uri="{FF2B5EF4-FFF2-40B4-BE49-F238E27FC236}">
                  <a16:creationId xmlns:a16="http://schemas.microsoft.com/office/drawing/2014/main" id="{BE11FFBF-5054-7AB0-BD9E-326F6131B5F4}"/>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8;p47">
              <a:extLst>
                <a:ext uri="{FF2B5EF4-FFF2-40B4-BE49-F238E27FC236}">
                  <a16:creationId xmlns:a16="http://schemas.microsoft.com/office/drawing/2014/main" id="{C16CAA5D-02BD-3941-E9D8-4E46B9D9614D}"/>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9;p47">
              <a:extLst>
                <a:ext uri="{FF2B5EF4-FFF2-40B4-BE49-F238E27FC236}">
                  <a16:creationId xmlns:a16="http://schemas.microsoft.com/office/drawing/2014/main" id="{5517D3A1-167A-652B-3AC0-4AFD0A5CF9A6}"/>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0;p47">
              <a:extLst>
                <a:ext uri="{FF2B5EF4-FFF2-40B4-BE49-F238E27FC236}">
                  <a16:creationId xmlns:a16="http://schemas.microsoft.com/office/drawing/2014/main" id="{4CBB9FA0-C523-98FC-A934-6763B3F28CB9}"/>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1;p47">
              <a:extLst>
                <a:ext uri="{FF2B5EF4-FFF2-40B4-BE49-F238E27FC236}">
                  <a16:creationId xmlns:a16="http://schemas.microsoft.com/office/drawing/2014/main" id="{145863F3-E5EF-5207-B26D-AEF2720EAB12}"/>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2;p47">
              <a:extLst>
                <a:ext uri="{FF2B5EF4-FFF2-40B4-BE49-F238E27FC236}">
                  <a16:creationId xmlns:a16="http://schemas.microsoft.com/office/drawing/2014/main" id="{A8BD3191-1A8D-D25F-F1F2-9F43088F6797}"/>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3;p47">
              <a:extLst>
                <a:ext uri="{FF2B5EF4-FFF2-40B4-BE49-F238E27FC236}">
                  <a16:creationId xmlns:a16="http://schemas.microsoft.com/office/drawing/2014/main" id="{89E04F64-615D-FC0C-8F7D-860891DC4A5D}"/>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4;p47">
              <a:extLst>
                <a:ext uri="{FF2B5EF4-FFF2-40B4-BE49-F238E27FC236}">
                  <a16:creationId xmlns:a16="http://schemas.microsoft.com/office/drawing/2014/main" id="{325B838A-C1E2-3F21-0394-5CFA0A86BE3A}"/>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5;p47">
              <a:extLst>
                <a:ext uri="{FF2B5EF4-FFF2-40B4-BE49-F238E27FC236}">
                  <a16:creationId xmlns:a16="http://schemas.microsoft.com/office/drawing/2014/main" id="{89DC1F1E-BB68-7660-5C47-49D126EDB7AA}"/>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6;p47">
              <a:extLst>
                <a:ext uri="{FF2B5EF4-FFF2-40B4-BE49-F238E27FC236}">
                  <a16:creationId xmlns:a16="http://schemas.microsoft.com/office/drawing/2014/main" id="{034BAA8F-894E-EA30-F32C-85660F97F1A2}"/>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7;p47">
              <a:extLst>
                <a:ext uri="{FF2B5EF4-FFF2-40B4-BE49-F238E27FC236}">
                  <a16:creationId xmlns:a16="http://schemas.microsoft.com/office/drawing/2014/main" id="{44A6E04C-72EA-5887-D5A0-08186F16A2CB}"/>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80;p27">
            <a:extLst>
              <a:ext uri="{FF2B5EF4-FFF2-40B4-BE49-F238E27FC236}">
                <a16:creationId xmlns:a16="http://schemas.microsoft.com/office/drawing/2014/main" id="{2CDC5412-276B-1B12-CA69-3C907C3D026F}"/>
              </a:ext>
            </a:extLst>
          </p:cNvPr>
          <p:cNvGrpSpPr/>
          <p:nvPr/>
        </p:nvGrpSpPr>
        <p:grpSpPr>
          <a:xfrm>
            <a:off x="8438574" y="114887"/>
            <a:ext cx="623764" cy="662896"/>
            <a:chOff x="7628825" y="3491050"/>
            <a:chExt cx="2567700" cy="2672025"/>
          </a:xfrm>
        </p:grpSpPr>
        <p:sp>
          <p:nvSpPr>
            <p:cNvPr id="41" name="Google Shape;281;p27">
              <a:extLst>
                <a:ext uri="{FF2B5EF4-FFF2-40B4-BE49-F238E27FC236}">
                  <a16:creationId xmlns:a16="http://schemas.microsoft.com/office/drawing/2014/main" id="{F76CE1C5-D87D-1432-36B6-5C19DDA4FBDE}"/>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2;p27">
              <a:extLst>
                <a:ext uri="{FF2B5EF4-FFF2-40B4-BE49-F238E27FC236}">
                  <a16:creationId xmlns:a16="http://schemas.microsoft.com/office/drawing/2014/main" id="{D824EA7E-FA11-74D3-996B-C7581F3CB836}"/>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3;p27">
              <a:extLst>
                <a:ext uri="{FF2B5EF4-FFF2-40B4-BE49-F238E27FC236}">
                  <a16:creationId xmlns:a16="http://schemas.microsoft.com/office/drawing/2014/main" id="{A5264014-8096-EFA9-4B2A-39307662818C}"/>
                </a:ext>
              </a:extLst>
            </p:cNvPr>
            <p:cNvSpPr/>
            <p:nvPr/>
          </p:nvSpPr>
          <p:spPr>
            <a:xfrm>
              <a:off x="7628825" y="3495100"/>
              <a:ext cx="1278925" cy="2666075"/>
            </a:xfrm>
            <a:custGeom>
              <a:avLst/>
              <a:gdLst/>
              <a:ahLst/>
              <a:cxnLst/>
              <a:rect l="l" t="t" r="r" b="b"/>
              <a:pathLst>
                <a:path w="51157" h="106643" extrusionOk="0">
                  <a:moveTo>
                    <a:pt x="41478" y="1"/>
                  </a:moveTo>
                  <a:cubicBezTo>
                    <a:pt x="32064" y="1"/>
                    <a:pt x="27144" y="5621"/>
                    <a:pt x="27144" y="5621"/>
                  </a:cubicBezTo>
                  <a:cubicBezTo>
                    <a:pt x="22706" y="5621"/>
                    <a:pt x="21977" y="9238"/>
                    <a:pt x="21977" y="9238"/>
                  </a:cubicBezTo>
                  <a:cubicBezTo>
                    <a:pt x="14651" y="12399"/>
                    <a:pt x="14651" y="19481"/>
                    <a:pt x="14651" y="19481"/>
                  </a:cubicBezTo>
                  <a:cubicBezTo>
                    <a:pt x="14651" y="19481"/>
                    <a:pt x="10548" y="23980"/>
                    <a:pt x="9089" y="27657"/>
                  </a:cubicBezTo>
                  <a:cubicBezTo>
                    <a:pt x="7660" y="31396"/>
                    <a:pt x="9089" y="32673"/>
                    <a:pt x="9089" y="32673"/>
                  </a:cubicBezTo>
                  <a:cubicBezTo>
                    <a:pt x="9089" y="32673"/>
                    <a:pt x="4013" y="34040"/>
                    <a:pt x="6353" y="41822"/>
                  </a:cubicBezTo>
                  <a:cubicBezTo>
                    <a:pt x="6353" y="41822"/>
                    <a:pt x="1" y="45773"/>
                    <a:pt x="2706" y="62126"/>
                  </a:cubicBezTo>
                  <a:cubicBezTo>
                    <a:pt x="2706" y="62126"/>
                    <a:pt x="3192" y="66868"/>
                    <a:pt x="6049" y="69087"/>
                  </a:cubicBezTo>
                  <a:cubicBezTo>
                    <a:pt x="6049" y="69087"/>
                    <a:pt x="3861" y="74467"/>
                    <a:pt x="8907" y="78722"/>
                  </a:cubicBezTo>
                  <a:cubicBezTo>
                    <a:pt x="8907" y="78722"/>
                    <a:pt x="13344" y="95987"/>
                    <a:pt x="24500" y="99026"/>
                  </a:cubicBezTo>
                  <a:cubicBezTo>
                    <a:pt x="24500" y="99026"/>
                    <a:pt x="25381" y="104710"/>
                    <a:pt x="34378" y="105956"/>
                  </a:cubicBezTo>
                  <a:cubicBezTo>
                    <a:pt x="34378" y="105956"/>
                    <a:pt x="37541" y="106643"/>
                    <a:pt x="40934" y="106643"/>
                  </a:cubicBezTo>
                  <a:cubicBezTo>
                    <a:pt x="44084" y="106643"/>
                    <a:pt x="47434" y="106051"/>
                    <a:pt x="48634" y="103768"/>
                  </a:cubicBezTo>
                  <a:cubicBezTo>
                    <a:pt x="51157" y="99026"/>
                    <a:pt x="50701" y="78084"/>
                    <a:pt x="50701" y="78084"/>
                  </a:cubicBezTo>
                  <a:lnTo>
                    <a:pt x="50701" y="3037"/>
                  </a:lnTo>
                  <a:cubicBezTo>
                    <a:pt x="50731" y="3037"/>
                    <a:pt x="49181" y="1092"/>
                    <a:pt x="46962" y="605"/>
                  </a:cubicBezTo>
                  <a:cubicBezTo>
                    <a:pt x="44992" y="181"/>
                    <a:pt x="43163" y="1"/>
                    <a:pt x="41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4;p27">
              <a:extLst>
                <a:ext uri="{FF2B5EF4-FFF2-40B4-BE49-F238E27FC236}">
                  <a16:creationId xmlns:a16="http://schemas.microsoft.com/office/drawing/2014/main" id="{577EC2CB-FF6B-50C5-AA26-7827AE22EC69}"/>
                </a:ext>
              </a:extLst>
            </p:cNvPr>
            <p:cNvSpPr/>
            <p:nvPr/>
          </p:nvSpPr>
          <p:spPr>
            <a:xfrm>
              <a:off x="8296025" y="5302525"/>
              <a:ext cx="512950" cy="139525"/>
            </a:xfrm>
            <a:custGeom>
              <a:avLst/>
              <a:gdLst/>
              <a:ahLst/>
              <a:cxnLst/>
              <a:rect l="l" t="t" r="r" b="b"/>
              <a:pathLst>
                <a:path w="20518" h="5581" extrusionOk="0">
                  <a:moveTo>
                    <a:pt x="16379" y="1"/>
                  </a:moveTo>
                  <a:cubicBezTo>
                    <a:pt x="15478" y="1"/>
                    <a:pt x="14569" y="128"/>
                    <a:pt x="13709" y="346"/>
                  </a:cubicBezTo>
                  <a:cubicBezTo>
                    <a:pt x="11429" y="923"/>
                    <a:pt x="9332" y="2048"/>
                    <a:pt x="7143" y="2899"/>
                  </a:cubicBezTo>
                  <a:cubicBezTo>
                    <a:pt x="5583" y="3476"/>
                    <a:pt x="3917" y="3918"/>
                    <a:pt x="2273" y="3918"/>
                  </a:cubicBezTo>
                  <a:cubicBezTo>
                    <a:pt x="1579" y="3918"/>
                    <a:pt x="889" y="3839"/>
                    <a:pt x="213" y="3659"/>
                  </a:cubicBezTo>
                  <a:lnTo>
                    <a:pt x="0" y="4024"/>
                  </a:lnTo>
                  <a:cubicBezTo>
                    <a:pt x="1854" y="4601"/>
                    <a:pt x="3708" y="5209"/>
                    <a:pt x="5623" y="5452"/>
                  </a:cubicBezTo>
                  <a:cubicBezTo>
                    <a:pt x="6272" y="5533"/>
                    <a:pt x="6920" y="5581"/>
                    <a:pt x="7565" y="5581"/>
                  </a:cubicBezTo>
                  <a:cubicBezTo>
                    <a:pt x="8855" y="5581"/>
                    <a:pt x="10132" y="5391"/>
                    <a:pt x="11368" y="4905"/>
                  </a:cubicBezTo>
                  <a:cubicBezTo>
                    <a:pt x="12918" y="4297"/>
                    <a:pt x="14286" y="3233"/>
                    <a:pt x="15715" y="2413"/>
                  </a:cubicBezTo>
                  <a:cubicBezTo>
                    <a:pt x="16929" y="1704"/>
                    <a:pt x="18312" y="1122"/>
                    <a:pt x="19688" y="1122"/>
                  </a:cubicBezTo>
                  <a:cubicBezTo>
                    <a:pt x="19965" y="1122"/>
                    <a:pt x="20242" y="1146"/>
                    <a:pt x="20517" y="1197"/>
                  </a:cubicBezTo>
                  <a:cubicBezTo>
                    <a:pt x="19325" y="346"/>
                    <a:pt x="17863" y="1"/>
                    <a:pt x="163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5;p27">
              <a:extLst>
                <a:ext uri="{FF2B5EF4-FFF2-40B4-BE49-F238E27FC236}">
                  <a16:creationId xmlns:a16="http://schemas.microsoft.com/office/drawing/2014/main" id="{6C816666-3E69-8286-51AC-1FC425C325BF}"/>
                </a:ext>
              </a:extLst>
            </p:cNvPr>
            <p:cNvSpPr/>
            <p:nvPr/>
          </p:nvSpPr>
          <p:spPr>
            <a:xfrm>
              <a:off x="7725325" y="5212375"/>
              <a:ext cx="1161150" cy="950700"/>
            </a:xfrm>
            <a:custGeom>
              <a:avLst/>
              <a:gdLst/>
              <a:ahLst/>
              <a:cxnLst/>
              <a:rect l="l" t="t" r="r" b="b"/>
              <a:pathLst>
                <a:path w="46446" h="38028" extrusionOk="0">
                  <a:moveTo>
                    <a:pt x="1703" y="0"/>
                  </a:moveTo>
                  <a:lnTo>
                    <a:pt x="1703" y="0"/>
                  </a:lnTo>
                  <a:cubicBezTo>
                    <a:pt x="1855" y="152"/>
                    <a:pt x="2037" y="304"/>
                    <a:pt x="2189" y="456"/>
                  </a:cubicBezTo>
                  <a:cubicBezTo>
                    <a:pt x="2189" y="456"/>
                    <a:pt x="1" y="5836"/>
                    <a:pt x="5047" y="10092"/>
                  </a:cubicBezTo>
                  <a:cubicBezTo>
                    <a:pt x="5047" y="10092"/>
                    <a:pt x="9484" y="27356"/>
                    <a:pt x="20640" y="30396"/>
                  </a:cubicBezTo>
                  <a:cubicBezTo>
                    <a:pt x="20640" y="30396"/>
                    <a:pt x="21521" y="36080"/>
                    <a:pt x="30518" y="37357"/>
                  </a:cubicBezTo>
                  <a:cubicBezTo>
                    <a:pt x="30518" y="37357"/>
                    <a:pt x="33644" y="38027"/>
                    <a:pt x="37015" y="38027"/>
                  </a:cubicBezTo>
                  <a:cubicBezTo>
                    <a:pt x="40183" y="38027"/>
                    <a:pt x="43566" y="37435"/>
                    <a:pt x="44774" y="35138"/>
                  </a:cubicBezTo>
                  <a:cubicBezTo>
                    <a:pt x="45655" y="33557"/>
                    <a:pt x="46142" y="30062"/>
                    <a:pt x="46446" y="26171"/>
                  </a:cubicBezTo>
                  <a:lnTo>
                    <a:pt x="46446" y="26171"/>
                  </a:lnTo>
                  <a:cubicBezTo>
                    <a:pt x="44662" y="27002"/>
                    <a:pt x="44705" y="32270"/>
                    <a:pt x="40576" y="32270"/>
                  </a:cubicBezTo>
                  <a:cubicBezTo>
                    <a:pt x="39568" y="32270"/>
                    <a:pt x="38312" y="31956"/>
                    <a:pt x="36719" y="31186"/>
                  </a:cubicBezTo>
                  <a:cubicBezTo>
                    <a:pt x="33679" y="29758"/>
                    <a:pt x="34743" y="25229"/>
                    <a:pt x="34743" y="25229"/>
                  </a:cubicBezTo>
                  <a:lnTo>
                    <a:pt x="34743" y="25229"/>
                  </a:lnTo>
                  <a:cubicBezTo>
                    <a:pt x="33415" y="26039"/>
                    <a:pt x="31177" y="27241"/>
                    <a:pt x="28235" y="27241"/>
                  </a:cubicBezTo>
                  <a:cubicBezTo>
                    <a:pt x="25991" y="27241"/>
                    <a:pt x="23338" y="26542"/>
                    <a:pt x="20366" y="24438"/>
                  </a:cubicBezTo>
                  <a:cubicBezTo>
                    <a:pt x="16719" y="21855"/>
                    <a:pt x="16323" y="18055"/>
                    <a:pt x="16506" y="15259"/>
                  </a:cubicBezTo>
                  <a:lnTo>
                    <a:pt x="16506" y="15259"/>
                  </a:lnTo>
                  <a:cubicBezTo>
                    <a:pt x="15477" y="16033"/>
                    <a:pt x="14548" y="16370"/>
                    <a:pt x="13682" y="16370"/>
                  </a:cubicBezTo>
                  <a:cubicBezTo>
                    <a:pt x="11757" y="16370"/>
                    <a:pt x="10139" y="14705"/>
                    <a:pt x="8420" y="12463"/>
                  </a:cubicBezTo>
                  <a:cubicBezTo>
                    <a:pt x="5867" y="9180"/>
                    <a:pt x="5320" y="4864"/>
                    <a:pt x="5107" y="730"/>
                  </a:cubicBezTo>
                  <a:cubicBezTo>
                    <a:pt x="4998" y="735"/>
                    <a:pt x="4889" y="738"/>
                    <a:pt x="4781" y="738"/>
                  </a:cubicBezTo>
                  <a:cubicBezTo>
                    <a:pt x="3710" y="738"/>
                    <a:pt x="2669" y="470"/>
                    <a:pt x="17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6;p27">
              <a:extLst>
                <a:ext uri="{FF2B5EF4-FFF2-40B4-BE49-F238E27FC236}">
                  <a16:creationId xmlns:a16="http://schemas.microsoft.com/office/drawing/2014/main" id="{2DB1D21F-DAD3-64A2-1190-0CAE9B2F5967}"/>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7;p27">
              <a:extLst>
                <a:ext uri="{FF2B5EF4-FFF2-40B4-BE49-F238E27FC236}">
                  <a16:creationId xmlns:a16="http://schemas.microsoft.com/office/drawing/2014/main" id="{7110AAE4-D43A-9154-A4F1-FE50334754CD}"/>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p27">
              <a:extLst>
                <a:ext uri="{FF2B5EF4-FFF2-40B4-BE49-F238E27FC236}">
                  <a16:creationId xmlns:a16="http://schemas.microsoft.com/office/drawing/2014/main" id="{8A4F8E9A-39B5-21EE-DBC0-1AB11376806A}"/>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9;p27">
              <a:extLst>
                <a:ext uri="{FF2B5EF4-FFF2-40B4-BE49-F238E27FC236}">
                  <a16:creationId xmlns:a16="http://schemas.microsoft.com/office/drawing/2014/main" id="{F4DCFEDF-60CB-D3C8-9B7C-97C7CCAD68F3}"/>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0;p27">
              <a:extLst>
                <a:ext uri="{FF2B5EF4-FFF2-40B4-BE49-F238E27FC236}">
                  <a16:creationId xmlns:a16="http://schemas.microsoft.com/office/drawing/2014/main" id="{F734A7CD-7E41-8534-D7FE-3B0FE70559B2}"/>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1;p27">
              <a:extLst>
                <a:ext uri="{FF2B5EF4-FFF2-40B4-BE49-F238E27FC236}">
                  <a16:creationId xmlns:a16="http://schemas.microsoft.com/office/drawing/2014/main" id="{C98ACDB9-4CE4-7ABF-AED2-B504CF05B8DE}"/>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p27">
              <a:extLst>
                <a:ext uri="{FF2B5EF4-FFF2-40B4-BE49-F238E27FC236}">
                  <a16:creationId xmlns:a16="http://schemas.microsoft.com/office/drawing/2014/main" id="{948C3DA3-34D6-13D9-D871-44E3CA0851DB}"/>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3;p27">
              <a:extLst>
                <a:ext uri="{FF2B5EF4-FFF2-40B4-BE49-F238E27FC236}">
                  <a16:creationId xmlns:a16="http://schemas.microsoft.com/office/drawing/2014/main" id="{D8FC257E-53F3-CE2F-EB6C-F3914483D08A}"/>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4;p27">
              <a:extLst>
                <a:ext uri="{FF2B5EF4-FFF2-40B4-BE49-F238E27FC236}">
                  <a16:creationId xmlns:a16="http://schemas.microsoft.com/office/drawing/2014/main" id="{6FF34ADD-DEB6-EE82-4EEA-5EECDF6A3437}"/>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5;p27">
              <a:extLst>
                <a:ext uri="{FF2B5EF4-FFF2-40B4-BE49-F238E27FC236}">
                  <a16:creationId xmlns:a16="http://schemas.microsoft.com/office/drawing/2014/main" id="{41036F1E-724A-BCAD-1DAE-7D54B2A3BE43}"/>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6;p27">
              <a:extLst>
                <a:ext uri="{FF2B5EF4-FFF2-40B4-BE49-F238E27FC236}">
                  <a16:creationId xmlns:a16="http://schemas.microsoft.com/office/drawing/2014/main" id="{95BDBE9F-188E-C525-CBC9-DB572C8AD2B2}"/>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7;p27">
              <a:extLst>
                <a:ext uri="{FF2B5EF4-FFF2-40B4-BE49-F238E27FC236}">
                  <a16:creationId xmlns:a16="http://schemas.microsoft.com/office/drawing/2014/main" id="{7ADF6D63-2885-CC03-8123-6BC7D1F6A283}"/>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8;p27">
              <a:extLst>
                <a:ext uri="{FF2B5EF4-FFF2-40B4-BE49-F238E27FC236}">
                  <a16:creationId xmlns:a16="http://schemas.microsoft.com/office/drawing/2014/main" id="{1BCD5D24-29FC-BD75-DABC-A65EAB38F0FA}"/>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9;p27">
              <a:extLst>
                <a:ext uri="{FF2B5EF4-FFF2-40B4-BE49-F238E27FC236}">
                  <a16:creationId xmlns:a16="http://schemas.microsoft.com/office/drawing/2014/main" id="{F89B48BB-0673-F9DC-17D8-8DA2D4086227}"/>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0;p27">
              <a:extLst>
                <a:ext uri="{FF2B5EF4-FFF2-40B4-BE49-F238E27FC236}">
                  <a16:creationId xmlns:a16="http://schemas.microsoft.com/office/drawing/2014/main" id="{34E7ED30-EF57-A837-1EC4-6A12D5FF890A}"/>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1;p27">
              <a:extLst>
                <a:ext uri="{FF2B5EF4-FFF2-40B4-BE49-F238E27FC236}">
                  <a16:creationId xmlns:a16="http://schemas.microsoft.com/office/drawing/2014/main" id="{242D3366-0261-EC55-7780-1F0484560420}"/>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2;p27">
              <a:extLst>
                <a:ext uri="{FF2B5EF4-FFF2-40B4-BE49-F238E27FC236}">
                  <a16:creationId xmlns:a16="http://schemas.microsoft.com/office/drawing/2014/main" id="{BD2398DA-627B-8485-DC81-13B5F8BEBD1F}"/>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3;p27">
              <a:extLst>
                <a:ext uri="{FF2B5EF4-FFF2-40B4-BE49-F238E27FC236}">
                  <a16:creationId xmlns:a16="http://schemas.microsoft.com/office/drawing/2014/main" id="{8AE707AE-4F83-AEAB-9F70-7BC9892CB3A8}"/>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4;p27">
              <a:extLst>
                <a:ext uri="{FF2B5EF4-FFF2-40B4-BE49-F238E27FC236}">
                  <a16:creationId xmlns:a16="http://schemas.microsoft.com/office/drawing/2014/main" id="{F1B2FDDD-EA21-C9AF-798B-148F53BC7769}"/>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5;p27">
              <a:extLst>
                <a:ext uri="{FF2B5EF4-FFF2-40B4-BE49-F238E27FC236}">
                  <a16:creationId xmlns:a16="http://schemas.microsoft.com/office/drawing/2014/main" id="{EB694124-1980-CA6F-0088-081FD796ABEA}"/>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06;p27">
              <a:extLst>
                <a:ext uri="{FF2B5EF4-FFF2-40B4-BE49-F238E27FC236}">
                  <a16:creationId xmlns:a16="http://schemas.microsoft.com/office/drawing/2014/main" id="{2A2C95C2-EAE7-BD8F-9FA8-ADC9C43A6092}"/>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7;p27">
              <a:extLst>
                <a:ext uri="{FF2B5EF4-FFF2-40B4-BE49-F238E27FC236}">
                  <a16:creationId xmlns:a16="http://schemas.microsoft.com/office/drawing/2014/main" id="{1B99295F-4235-5E9E-3AFD-5E429B5AB4A3}"/>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08;p27">
              <a:extLst>
                <a:ext uri="{FF2B5EF4-FFF2-40B4-BE49-F238E27FC236}">
                  <a16:creationId xmlns:a16="http://schemas.microsoft.com/office/drawing/2014/main" id="{AC9442B3-57A4-7162-5A8F-15ECF528A15F}"/>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09;p27">
              <a:extLst>
                <a:ext uri="{FF2B5EF4-FFF2-40B4-BE49-F238E27FC236}">
                  <a16:creationId xmlns:a16="http://schemas.microsoft.com/office/drawing/2014/main" id="{BC17850D-F4E7-7BB3-4194-18016E3ED298}"/>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10;p27">
              <a:extLst>
                <a:ext uri="{FF2B5EF4-FFF2-40B4-BE49-F238E27FC236}">
                  <a16:creationId xmlns:a16="http://schemas.microsoft.com/office/drawing/2014/main" id="{A6924488-9A39-7A33-2137-9498E42E65C1}"/>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11;p27">
              <a:extLst>
                <a:ext uri="{FF2B5EF4-FFF2-40B4-BE49-F238E27FC236}">
                  <a16:creationId xmlns:a16="http://schemas.microsoft.com/office/drawing/2014/main" id="{4A9EE4A9-43B5-5BD8-9C2F-6F94FB327388}"/>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12;p27">
              <a:extLst>
                <a:ext uri="{FF2B5EF4-FFF2-40B4-BE49-F238E27FC236}">
                  <a16:creationId xmlns:a16="http://schemas.microsoft.com/office/drawing/2014/main" id="{1DC0080A-0B90-515D-E7E5-BBB901D4D73C}"/>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13;p27">
              <a:extLst>
                <a:ext uri="{FF2B5EF4-FFF2-40B4-BE49-F238E27FC236}">
                  <a16:creationId xmlns:a16="http://schemas.microsoft.com/office/drawing/2014/main" id="{1388D8E5-722A-D194-62D5-010CEF844FA1}"/>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14;p27">
              <a:extLst>
                <a:ext uri="{FF2B5EF4-FFF2-40B4-BE49-F238E27FC236}">
                  <a16:creationId xmlns:a16="http://schemas.microsoft.com/office/drawing/2014/main" id="{1E3B0EBE-7F57-7ACE-6EB0-C013870ABBC7}"/>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15;p27">
              <a:extLst>
                <a:ext uri="{FF2B5EF4-FFF2-40B4-BE49-F238E27FC236}">
                  <a16:creationId xmlns:a16="http://schemas.microsoft.com/office/drawing/2014/main" id="{FC07E85E-FF15-EEEF-D7A1-C810A0EBD071}"/>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16;p27">
              <a:extLst>
                <a:ext uri="{FF2B5EF4-FFF2-40B4-BE49-F238E27FC236}">
                  <a16:creationId xmlns:a16="http://schemas.microsoft.com/office/drawing/2014/main" id="{EA29675A-A60B-5854-1D74-BD2F1792268C}"/>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17;p27">
              <a:extLst>
                <a:ext uri="{FF2B5EF4-FFF2-40B4-BE49-F238E27FC236}">
                  <a16:creationId xmlns:a16="http://schemas.microsoft.com/office/drawing/2014/main" id="{A9FE01CC-AC2C-3D0B-BECE-74B9101684D8}"/>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18;p27">
              <a:extLst>
                <a:ext uri="{FF2B5EF4-FFF2-40B4-BE49-F238E27FC236}">
                  <a16:creationId xmlns:a16="http://schemas.microsoft.com/office/drawing/2014/main" id="{F98A0A0A-72FB-E9FA-F51E-0031997D34FE}"/>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19;p27">
              <a:extLst>
                <a:ext uri="{FF2B5EF4-FFF2-40B4-BE49-F238E27FC236}">
                  <a16:creationId xmlns:a16="http://schemas.microsoft.com/office/drawing/2014/main" id="{A66F23D9-83DF-3974-3ADC-426F8A68B3D7}"/>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20;p27">
              <a:extLst>
                <a:ext uri="{FF2B5EF4-FFF2-40B4-BE49-F238E27FC236}">
                  <a16:creationId xmlns:a16="http://schemas.microsoft.com/office/drawing/2014/main" id="{B775DF81-82A2-5160-E778-03587E00899E}"/>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21;p27">
              <a:extLst>
                <a:ext uri="{FF2B5EF4-FFF2-40B4-BE49-F238E27FC236}">
                  <a16:creationId xmlns:a16="http://schemas.microsoft.com/office/drawing/2014/main" id="{34F0E095-06C2-93D0-1213-3340B4480696}"/>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22;p27">
              <a:extLst>
                <a:ext uri="{FF2B5EF4-FFF2-40B4-BE49-F238E27FC236}">
                  <a16:creationId xmlns:a16="http://schemas.microsoft.com/office/drawing/2014/main" id="{A5880C8E-8E63-0DEC-9A43-227F289BFDE2}"/>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23;p27">
              <a:extLst>
                <a:ext uri="{FF2B5EF4-FFF2-40B4-BE49-F238E27FC236}">
                  <a16:creationId xmlns:a16="http://schemas.microsoft.com/office/drawing/2014/main" id="{804837DF-7F53-EFCA-6545-C8A530706D2F}"/>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24;p27">
              <a:extLst>
                <a:ext uri="{FF2B5EF4-FFF2-40B4-BE49-F238E27FC236}">
                  <a16:creationId xmlns:a16="http://schemas.microsoft.com/office/drawing/2014/main" id="{2514A58C-6200-8877-EFC9-EE557C01EBCF}"/>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25;p27">
              <a:extLst>
                <a:ext uri="{FF2B5EF4-FFF2-40B4-BE49-F238E27FC236}">
                  <a16:creationId xmlns:a16="http://schemas.microsoft.com/office/drawing/2014/main" id="{CAC23D69-F6BF-7993-31E0-C0818371E58C}"/>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26;p27">
              <a:extLst>
                <a:ext uri="{FF2B5EF4-FFF2-40B4-BE49-F238E27FC236}">
                  <a16:creationId xmlns:a16="http://schemas.microsoft.com/office/drawing/2014/main" id="{FE06DA75-6C83-4DEC-C7DE-5CF9E48F6A0D}"/>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27;p27">
              <a:extLst>
                <a:ext uri="{FF2B5EF4-FFF2-40B4-BE49-F238E27FC236}">
                  <a16:creationId xmlns:a16="http://schemas.microsoft.com/office/drawing/2014/main" id="{1DF5530B-C0D0-0440-F7E5-E84C7F85B0E7}"/>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28;p27">
              <a:extLst>
                <a:ext uri="{FF2B5EF4-FFF2-40B4-BE49-F238E27FC236}">
                  <a16:creationId xmlns:a16="http://schemas.microsoft.com/office/drawing/2014/main" id="{548B63AD-0413-9469-729F-54C1D678270E}"/>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29;p27">
              <a:extLst>
                <a:ext uri="{FF2B5EF4-FFF2-40B4-BE49-F238E27FC236}">
                  <a16:creationId xmlns:a16="http://schemas.microsoft.com/office/drawing/2014/main" id="{2105DF18-C0D5-3FB3-06FC-59543832C0BA}"/>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30;p27">
              <a:extLst>
                <a:ext uri="{FF2B5EF4-FFF2-40B4-BE49-F238E27FC236}">
                  <a16:creationId xmlns:a16="http://schemas.microsoft.com/office/drawing/2014/main" id="{E03D2A5E-ED98-3BEB-BC2B-592C335C457F}"/>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31;p27">
              <a:extLst>
                <a:ext uri="{FF2B5EF4-FFF2-40B4-BE49-F238E27FC236}">
                  <a16:creationId xmlns:a16="http://schemas.microsoft.com/office/drawing/2014/main" id="{7D7C8166-6DEA-8ACD-E464-910175B507A1}"/>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32;p27">
              <a:extLst>
                <a:ext uri="{FF2B5EF4-FFF2-40B4-BE49-F238E27FC236}">
                  <a16:creationId xmlns:a16="http://schemas.microsoft.com/office/drawing/2014/main" id="{A14BBD04-746A-0FFE-2082-40A2DB0E7392}"/>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33;p27">
              <a:extLst>
                <a:ext uri="{FF2B5EF4-FFF2-40B4-BE49-F238E27FC236}">
                  <a16:creationId xmlns:a16="http://schemas.microsoft.com/office/drawing/2014/main" id="{CCAE589F-C15B-86A0-7976-BA0B1766FE71}"/>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34;p27">
              <a:extLst>
                <a:ext uri="{FF2B5EF4-FFF2-40B4-BE49-F238E27FC236}">
                  <a16:creationId xmlns:a16="http://schemas.microsoft.com/office/drawing/2014/main" id="{5DA4F868-E715-78D7-701C-0FBD2C6E52CB}"/>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35;p27">
              <a:extLst>
                <a:ext uri="{FF2B5EF4-FFF2-40B4-BE49-F238E27FC236}">
                  <a16:creationId xmlns:a16="http://schemas.microsoft.com/office/drawing/2014/main" id="{7A555509-C235-2212-B7CB-1D9595D15249}"/>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36;p27">
              <a:extLst>
                <a:ext uri="{FF2B5EF4-FFF2-40B4-BE49-F238E27FC236}">
                  <a16:creationId xmlns:a16="http://schemas.microsoft.com/office/drawing/2014/main" id="{20457C19-B686-1D06-E055-54EC8DED10FF}"/>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37;p27">
              <a:extLst>
                <a:ext uri="{FF2B5EF4-FFF2-40B4-BE49-F238E27FC236}">
                  <a16:creationId xmlns:a16="http://schemas.microsoft.com/office/drawing/2014/main" id="{0CD7F343-2227-4BAC-FE6D-B96E74463FF7}"/>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38;p27">
              <a:extLst>
                <a:ext uri="{FF2B5EF4-FFF2-40B4-BE49-F238E27FC236}">
                  <a16:creationId xmlns:a16="http://schemas.microsoft.com/office/drawing/2014/main" id="{89A25739-0FD8-D893-3E76-717786243D87}"/>
                </a:ext>
              </a:extLst>
            </p:cNvPr>
            <p:cNvSpPr/>
            <p:nvPr/>
          </p:nvSpPr>
          <p:spPr>
            <a:xfrm>
              <a:off x="7821850" y="4619650"/>
              <a:ext cx="359450" cy="454600"/>
            </a:xfrm>
            <a:custGeom>
              <a:avLst/>
              <a:gdLst/>
              <a:ahLst/>
              <a:cxnLst/>
              <a:rect l="l" t="t" r="r" b="b"/>
              <a:pathLst>
                <a:path w="14378" h="18184" extrusionOk="0">
                  <a:moveTo>
                    <a:pt x="304" y="1"/>
                  </a:moveTo>
                  <a:lnTo>
                    <a:pt x="0" y="426"/>
                  </a:lnTo>
                  <a:cubicBezTo>
                    <a:pt x="608" y="6110"/>
                    <a:pt x="2857" y="11642"/>
                    <a:pt x="6383" y="16111"/>
                  </a:cubicBezTo>
                  <a:cubicBezTo>
                    <a:pt x="7181" y="17147"/>
                    <a:pt x="8303" y="18184"/>
                    <a:pt x="9508" y="18184"/>
                  </a:cubicBezTo>
                  <a:cubicBezTo>
                    <a:pt x="9681" y="18184"/>
                    <a:pt x="9855" y="18162"/>
                    <a:pt x="10031" y="18117"/>
                  </a:cubicBezTo>
                  <a:cubicBezTo>
                    <a:pt x="11399" y="17813"/>
                    <a:pt x="12098" y="16202"/>
                    <a:pt x="11854" y="14773"/>
                  </a:cubicBezTo>
                  <a:cubicBezTo>
                    <a:pt x="11642" y="13405"/>
                    <a:pt x="10730" y="12250"/>
                    <a:pt x="9818" y="11186"/>
                  </a:cubicBezTo>
                  <a:cubicBezTo>
                    <a:pt x="8906" y="10123"/>
                    <a:pt x="7933" y="8968"/>
                    <a:pt x="7629" y="7630"/>
                  </a:cubicBezTo>
                  <a:cubicBezTo>
                    <a:pt x="7447" y="6931"/>
                    <a:pt x="7629" y="5928"/>
                    <a:pt x="8359" y="5806"/>
                  </a:cubicBezTo>
                  <a:cubicBezTo>
                    <a:pt x="8398" y="5801"/>
                    <a:pt x="8436" y="5799"/>
                    <a:pt x="8474" y="5799"/>
                  </a:cubicBezTo>
                  <a:cubicBezTo>
                    <a:pt x="9110" y="5799"/>
                    <a:pt x="9548" y="6492"/>
                    <a:pt x="10122" y="6779"/>
                  </a:cubicBezTo>
                  <a:cubicBezTo>
                    <a:pt x="10343" y="6895"/>
                    <a:pt x="10583" y="6946"/>
                    <a:pt x="10827" y="6946"/>
                  </a:cubicBezTo>
                  <a:cubicBezTo>
                    <a:pt x="11352" y="6946"/>
                    <a:pt x="11895" y="6707"/>
                    <a:pt x="12310" y="6354"/>
                  </a:cubicBezTo>
                  <a:cubicBezTo>
                    <a:pt x="12918" y="5806"/>
                    <a:pt x="13253" y="5107"/>
                    <a:pt x="13648" y="4378"/>
                  </a:cubicBezTo>
                  <a:cubicBezTo>
                    <a:pt x="14013" y="3618"/>
                    <a:pt x="14377" y="2736"/>
                    <a:pt x="13982" y="2007"/>
                  </a:cubicBezTo>
                  <a:cubicBezTo>
                    <a:pt x="13709" y="1521"/>
                    <a:pt x="13040" y="1247"/>
                    <a:pt x="12402" y="1217"/>
                  </a:cubicBezTo>
                  <a:cubicBezTo>
                    <a:pt x="12352" y="1214"/>
                    <a:pt x="12302" y="1213"/>
                    <a:pt x="12252" y="1213"/>
                  </a:cubicBezTo>
                  <a:cubicBezTo>
                    <a:pt x="11638" y="1213"/>
                    <a:pt x="11049" y="1380"/>
                    <a:pt x="10487" y="1521"/>
                  </a:cubicBezTo>
                  <a:cubicBezTo>
                    <a:pt x="9467" y="1757"/>
                    <a:pt x="8417" y="1874"/>
                    <a:pt x="7365" y="1874"/>
                  </a:cubicBezTo>
                  <a:cubicBezTo>
                    <a:pt x="4905" y="1874"/>
                    <a:pt x="2433" y="1236"/>
                    <a:pt x="30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39;p27">
              <a:extLst>
                <a:ext uri="{FF2B5EF4-FFF2-40B4-BE49-F238E27FC236}">
                  <a16:creationId xmlns:a16="http://schemas.microsoft.com/office/drawing/2014/main" id="{C86FC136-9A39-AF18-C327-356DAA57086F}"/>
                </a:ext>
              </a:extLst>
            </p:cNvPr>
            <p:cNvSpPr/>
            <p:nvPr/>
          </p:nvSpPr>
          <p:spPr>
            <a:xfrm>
              <a:off x="7821075" y="4354450"/>
              <a:ext cx="130725" cy="144475"/>
            </a:xfrm>
            <a:custGeom>
              <a:avLst/>
              <a:gdLst/>
              <a:ahLst/>
              <a:cxnLst/>
              <a:rect l="l" t="t" r="r" b="b"/>
              <a:pathLst>
                <a:path w="5229" h="5779" extrusionOk="0">
                  <a:moveTo>
                    <a:pt x="1976" y="1"/>
                  </a:moveTo>
                  <a:cubicBezTo>
                    <a:pt x="1186" y="366"/>
                    <a:pt x="639" y="1125"/>
                    <a:pt x="365" y="1916"/>
                  </a:cubicBezTo>
                  <a:cubicBezTo>
                    <a:pt x="92" y="2706"/>
                    <a:pt x="62" y="3587"/>
                    <a:pt x="31" y="4408"/>
                  </a:cubicBezTo>
                  <a:cubicBezTo>
                    <a:pt x="1" y="4955"/>
                    <a:pt x="62" y="5594"/>
                    <a:pt x="578" y="5746"/>
                  </a:cubicBezTo>
                  <a:cubicBezTo>
                    <a:pt x="641" y="5768"/>
                    <a:pt x="703" y="5778"/>
                    <a:pt x="766" y="5778"/>
                  </a:cubicBezTo>
                  <a:cubicBezTo>
                    <a:pt x="1037" y="5778"/>
                    <a:pt x="1304" y="5590"/>
                    <a:pt x="1551" y="5442"/>
                  </a:cubicBezTo>
                  <a:cubicBezTo>
                    <a:pt x="2615" y="4712"/>
                    <a:pt x="3709" y="4013"/>
                    <a:pt x="4773" y="3284"/>
                  </a:cubicBezTo>
                  <a:cubicBezTo>
                    <a:pt x="5016" y="3132"/>
                    <a:pt x="5229" y="2949"/>
                    <a:pt x="5229" y="2676"/>
                  </a:cubicBezTo>
                  <a:cubicBezTo>
                    <a:pt x="5229" y="2493"/>
                    <a:pt x="5138" y="2341"/>
                    <a:pt x="4986" y="2220"/>
                  </a:cubicBezTo>
                  <a:cubicBezTo>
                    <a:pt x="4226" y="1369"/>
                    <a:pt x="3253" y="700"/>
                    <a:pt x="2280" y="153"/>
                  </a:cubicBezTo>
                  <a:lnTo>
                    <a:pt x="1976"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40;p27">
              <a:extLst>
                <a:ext uri="{FF2B5EF4-FFF2-40B4-BE49-F238E27FC236}">
                  <a16:creationId xmlns:a16="http://schemas.microsoft.com/office/drawing/2014/main" id="{54B12919-2440-724E-B61A-830557F0DAC7}"/>
                </a:ext>
              </a:extLst>
            </p:cNvPr>
            <p:cNvSpPr/>
            <p:nvPr/>
          </p:nvSpPr>
          <p:spPr>
            <a:xfrm>
              <a:off x="7963175" y="4194425"/>
              <a:ext cx="230275" cy="88625"/>
            </a:xfrm>
            <a:custGeom>
              <a:avLst/>
              <a:gdLst/>
              <a:ahLst/>
              <a:cxnLst/>
              <a:rect l="l" t="t" r="r" b="b"/>
              <a:pathLst>
                <a:path w="9211" h="3545" extrusionOk="0">
                  <a:moveTo>
                    <a:pt x="7294" y="1"/>
                  </a:moveTo>
                  <a:cubicBezTo>
                    <a:pt x="6136" y="1"/>
                    <a:pt x="5041" y="448"/>
                    <a:pt x="3922" y="748"/>
                  </a:cubicBezTo>
                  <a:cubicBezTo>
                    <a:pt x="3334" y="906"/>
                    <a:pt x="2712" y="1023"/>
                    <a:pt x="2111" y="1023"/>
                  </a:cubicBezTo>
                  <a:cubicBezTo>
                    <a:pt x="1438" y="1023"/>
                    <a:pt x="790" y="876"/>
                    <a:pt x="244" y="475"/>
                  </a:cubicBezTo>
                  <a:lnTo>
                    <a:pt x="122" y="1022"/>
                  </a:lnTo>
                  <a:cubicBezTo>
                    <a:pt x="1" y="1842"/>
                    <a:pt x="548" y="2633"/>
                    <a:pt x="1277" y="3058"/>
                  </a:cubicBezTo>
                  <a:cubicBezTo>
                    <a:pt x="1976" y="3484"/>
                    <a:pt x="2858" y="3545"/>
                    <a:pt x="3709" y="3545"/>
                  </a:cubicBezTo>
                  <a:cubicBezTo>
                    <a:pt x="5168" y="3514"/>
                    <a:pt x="6688" y="3180"/>
                    <a:pt x="8025" y="2542"/>
                  </a:cubicBezTo>
                  <a:cubicBezTo>
                    <a:pt x="8603" y="2298"/>
                    <a:pt x="9211" y="1842"/>
                    <a:pt x="9180" y="1204"/>
                  </a:cubicBezTo>
                  <a:cubicBezTo>
                    <a:pt x="9180" y="535"/>
                    <a:pt x="8360" y="110"/>
                    <a:pt x="7691" y="19"/>
                  </a:cubicBezTo>
                  <a:cubicBezTo>
                    <a:pt x="7558" y="6"/>
                    <a:pt x="7425" y="1"/>
                    <a:pt x="72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41;p27">
              <a:extLst>
                <a:ext uri="{FF2B5EF4-FFF2-40B4-BE49-F238E27FC236}">
                  <a16:creationId xmlns:a16="http://schemas.microsoft.com/office/drawing/2014/main" id="{012CBCAB-377B-D93E-B726-63579231572B}"/>
                </a:ext>
              </a:extLst>
            </p:cNvPr>
            <p:cNvSpPr/>
            <p:nvPr/>
          </p:nvSpPr>
          <p:spPr>
            <a:xfrm>
              <a:off x="8211675" y="3917275"/>
              <a:ext cx="167950" cy="253750"/>
            </a:xfrm>
            <a:custGeom>
              <a:avLst/>
              <a:gdLst/>
              <a:ahLst/>
              <a:cxnLst/>
              <a:rect l="l" t="t" r="r" b="b"/>
              <a:pathLst>
                <a:path w="6718" h="10150" extrusionOk="0">
                  <a:moveTo>
                    <a:pt x="2097" y="0"/>
                  </a:moveTo>
                  <a:cubicBezTo>
                    <a:pt x="1472" y="0"/>
                    <a:pt x="852" y="406"/>
                    <a:pt x="517" y="922"/>
                  </a:cubicBezTo>
                  <a:cubicBezTo>
                    <a:pt x="152" y="1591"/>
                    <a:pt x="31" y="2351"/>
                    <a:pt x="31" y="3111"/>
                  </a:cubicBezTo>
                  <a:cubicBezTo>
                    <a:pt x="0" y="4387"/>
                    <a:pt x="91" y="5694"/>
                    <a:pt x="547" y="6910"/>
                  </a:cubicBezTo>
                  <a:cubicBezTo>
                    <a:pt x="1003" y="8126"/>
                    <a:pt x="1885" y="9190"/>
                    <a:pt x="3040" y="9737"/>
                  </a:cubicBezTo>
                  <a:cubicBezTo>
                    <a:pt x="3563" y="10006"/>
                    <a:pt x="4166" y="10150"/>
                    <a:pt x="4769" y="10150"/>
                  </a:cubicBezTo>
                  <a:cubicBezTo>
                    <a:pt x="5459" y="10150"/>
                    <a:pt x="6149" y="9961"/>
                    <a:pt x="6718" y="9555"/>
                  </a:cubicBezTo>
                  <a:cubicBezTo>
                    <a:pt x="5015" y="8977"/>
                    <a:pt x="3982" y="7214"/>
                    <a:pt x="3556" y="5451"/>
                  </a:cubicBezTo>
                  <a:cubicBezTo>
                    <a:pt x="3192" y="3719"/>
                    <a:pt x="3252" y="1895"/>
                    <a:pt x="2949" y="102"/>
                  </a:cubicBezTo>
                  <a:lnTo>
                    <a:pt x="2432" y="41"/>
                  </a:lnTo>
                  <a:cubicBezTo>
                    <a:pt x="2321" y="13"/>
                    <a:pt x="2209" y="0"/>
                    <a:pt x="209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42;p27">
              <a:extLst>
                <a:ext uri="{FF2B5EF4-FFF2-40B4-BE49-F238E27FC236}">
                  <a16:creationId xmlns:a16="http://schemas.microsoft.com/office/drawing/2014/main" id="{1F06851C-038E-BB64-EA35-710E38FD8A37}"/>
                </a:ext>
              </a:extLst>
            </p:cNvPr>
            <p:cNvSpPr/>
            <p:nvPr/>
          </p:nvSpPr>
          <p:spPr>
            <a:xfrm>
              <a:off x="8419125" y="3915850"/>
              <a:ext cx="109450" cy="177225"/>
            </a:xfrm>
            <a:custGeom>
              <a:avLst/>
              <a:gdLst/>
              <a:ahLst/>
              <a:cxnLst/>
              <a:rect l="l" t="t" r="r" b="b"/>
              <a:pathLst>
                <a:path w="4378" h="7089" extrusionOk="0">
                  <a:moveTo>
                    <a:pt x="990" y="0"/>
                  </a:moveTo>
                  <a:cubicBezTo>
                    <a:pt x="605" y="0"/>
                    <a:pt x="213" y="190"/>
                    <a:pt x="91" y="554"/>
                  </a:cubicBezTo>
                  <a:cubicBezTo>
                    <a:pt x="0" y="797"/>
                    <a:pt x="61" y="1070"/>
                    <a:pt x="122" y="1283"/>
                  </a:cubicBezTo>
                  <a:cubicBezTo>
                    <a:pt x="517" y="3107"/>
                    <a:pt x="851" y="4900"/>
                    <a:pt x="1216" y="6724"/>
                  </a:cubicBezTo>
                  <a:lnTo>
                    <a:pt x="821" y="7089"/>
                  </a:lnTo>
                  <a:cubicBezTo>
                    <a:pt x="1642" y="6846"/>
                    <a:pt x="2493" y="6542"/>
                    <a:pt x="3161" y="5964"/>
                  </a:cubicBezTo>
                  <a:cubicBezTo>
                    <a:pt x="3860" y="5447"/>
                    <a:pt x="4377" y="4627"/>
                    <a:pt x="4377" y="3776"/>
                  </a:cubicBezTo>
                  <a:cubicBezTo>
                    <a:pt x="4377" y="2560"/>
                    <a:pt x="3404" y="1587"/>
                    <a:pt x="2493" y="797"/>
                  </a:cubicBezTo>
                  <a:cubicBezTo>
                    <a:pt x="2128" y="493"/>
                    <a:pt x="1763" y="159"/>
                    <a:pt x="1277" y="37"/>
                  </a:cubicBezTo>
                  <a:cubicBezTo>
                    <a:pt x="1185" y="12"/>
                    <a:pt x="1088" y="0"/>
                    <a:pt x="99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43;p27">
              <a:extLst>
                <a:ext uri="{FF2B5EF4-FFF2-40B4-BE49-F238E27FC236}">
                  <a16:creationId xmlns:a16="http://schemas.microsoft.com/office/drawing/2014/main" id="{6C54E4CA-94BD-84F2-5168-F6F08BAB1626}"/>
                </a:ext>
              </a:extLst>
            </p:cNvPr>
            <p:cNvSpPr/>
            <p:nvPr/>
          </p:nvSpPr>
          <p:spPr>
            <a:xfrm>
              <a:off x="8387200" y="3780750"/>
              <a:ext cx="463550" cy="287250"/>
            </a:xfrm>
            <a:custGeom>
              <a:avLst/>
              <a:gdLst/>
              <a:ahLst/>
              <a:cxnLst/>
              <a:rect l="l" t="t" r="r" b="b"/>
              <a:pathLst>
                <a:path w="18542" h="11490" extrusionOk="0">
                  <a:moveTo>
                    <a:pt x="3876" y="0"/>
                  </a:moveTo>
                  <a:cubicBezTo>
                    <a:pt x="2501" y="0"/>
                    <a:pt x="1125" y="395"/>
                    <a:pt x="1" y="1186"/>
                  </a:cubicBezTo>
                  <a:cubicBezTo>
                    <a:pt x="384" y="1143"/>
                    <a:pt x="770" y="1122"/>
                    <a:pt x="1156" y="1122"/>
                  </a:cubicBezTo>
                  <a:cubicBezTo>
                    <a:pt x="3523" y="1122"/>
                    <a:pt x="5892" y="1915"/>
                    <a:pt x="7721" y="3404"/>
                  </a:cubicBezTo>
                  <a:cubicBezTo>
                    <a:pt x="9879" y="5107"/>
                    <a:pt x="11277" y="7690"/>
                    <a:pt x="11612" y="10426"/>
                  </a:cubicBezTo>
                  <a:lnTo>
                    <a:pt x="11764" y="10760"/>
                  </a:lnTo>
                  <a:cubicBezTo>
                    <a:pt x="12276" y="10719"/>
                    <a:pt x="12791" y="10698"/>
                    <a:pt x="13305" y="10698"/>
                  </a:cubicBezTo>
                  <a:cubicBezTo>
                    <a:pt x="15076" y="10698"/>
                    <a:pt x="16846" y="10948"/>
                    <a:pt x="18542" y="11490"/>
                  </a:cubicBezTo>
                  <a:cubicBezTo>
                    <a:pt x="18451" y="10183"/>
                    <a:pt x="17235" y="9392"/>
                    <a:pt x="16019" y="9028"/>
                  </a:cubicBezTo>
                  <a:cubicBezTo>
                    <a:pt x="14864" y="8632"/>
                    <a:pt x="13527" y="8450"/>
                    <a:pt x="12524" y="7690"/>
                  </a:cubicBezTo>
                  <a:cubicBezTo>
                    <a:pt x="11672" y="6961"/>
                    <a:pt x="11217" y="5866"/>
                    <a:pt x="10669" y="4833"/>
                  </a:cubicBezTo>
                  <a:cubicBezTo>
                    <a:pt x="9940" y="3435"/>
                    <a:pt x="9028" y="2097"/>
                    <a:pt x="7751" y="1186"/>
                  </a:cubicBezTo>
                  <a:cubicBezTo>
                    <a:pt x="6627" y="395"/>
                    <a:pt x="5251" y="0"/>
                    <a:pt x="387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44;p27">
              <a:extLst>
                <a:ext uri="{FF2B5EF4-FFF2-40B4-BE49-F238E27FC236}">
                  <a16:creationId xmlns:a16="http://schemas.microsoft.com/office/drawing/2014/main" id="{59286885-7527-ABCB-7211-E686D69BAE22}"/>
                </a:ext>
              </a:extLst>
            </p:cNvPr>
            <p:cNvSpPr/>
            <p:nvPr/>
          </p:nvSpPr>
          <p:spPr>
            <a:xfrm>
              <a:off x="8643275" y="3556650"/>
              <a:ext cx="229525" cy="175900"/>
            </a:xfrm>
            <a:custGeom>
              <a:avLst/>
              <a:gdLst/>
              <a:ahLst/>
              <a:cxnLst/>
              <a:rect l="l" t="t" r="r" b="b"/>
              <a:pathLst>
                <a:path w="9181" h="7036" extrusionOk="0">
                  <a:moveTo>
                    <a:pt x="4909" y="1"/>
                  </a:moveTo>
                  <a:cubicBezTo>
                    <a:pt x="3479" y="1"/>
                    <a:pt x="2041" y="564"/>
                    <a:pt x="1004" y="1578"/>
                  </a:cubicBezTo>
                  <a:cubicBezTo>
                    <a:pt x="457" y="2095"/>
                    <a:pt x="1" y="2824"/>
                    <a:pt x="31" y="3584"/>
                  </a:cubicBezTo>
                  <a:cubicBezTo>
                    <a:pt x="122" y="4496"/>
                    <a:pt x="913" y="5225"/>
                    <a:pt x="1673" y="5681"/>
                  </a:cubicBezTo>
                  <a:cubicBezTo>
                    <a:pt x="3172" y="6534"/>
                    <a:pt x="4869" y="7036"/>
                    <a:pt x="6577" y="7036"/>
                  </a:cubicBezTo>
                  <a:cubicBezTo>
                    <a:pt x="6877" y="7036"/>
                    <a:pt x="7178" y="7020"/>
                    <a:pt x="7478" y="6988"/>
                  </a:cubicBezTo>
                  <a:cubicBezTo>
                    <a:pt x="7934" y="6958"/>
                    <a:pt x="8451" y="6897"/>
                    <a:pt x="8755" y="6532"/>
                  </a:cubicBezTo>
                  <a:cubicBezTo>
                    <a:pt x="9180" y="6077"/>
                    <a:pt x="9089" y="5438"/>
                    <a:pt x="8968" y="4830"/>
                  </a:cubicBezTo>
                  <a:cubicBezTo>
                    <a:pt x="8633" y="3311"/>
                    <a:pt x="8056" y="1882"/>
                    <a:pt x="7235" y="575"/>
                  </a:cubicBezTo>
                  <a:lnTo>
                    <a:pt x="6384" y="210"/>
                  </a:lnTo>
                  <a:cubicBezTo>
                    <a:pt x="5905" y="69"/>
                    <a:pt x="5408" y="1"/>
                    <a:pt x="490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45;p27">
              <a:extLst>
                <a:ext uri="{FF2B5EF4-FFF2-40B4-BE49-F238E27FC236}">
                  <a16:creationId xmlns:a16="http://schemas.microsoft.com/office/drawing/2014/main" id="{4E2766EE-76B1-D86C-351A-62A2D0B54103}"/>
                </a:ext>
              </a:extLst>
            </p:cNvPr>
            <p:cNvSpPr/>
            <p:nvPr/>
          </p:nvSpPr>
          <p:spPr>
            <a:xfrm>
              <a:off x="8435825" y="3584250"/>
              <a:ext cx="91225" cy="88575"/>
            </a:xfrm>
            <a:custGeom>
              <a:avLst/>
              <a:gdLst/>
              <a:ahLst/>
              <a:cxnLst/>
              <a:rect l="l" t="t" r="r" b="b"/>
              <a:pathLst>
                <a:path w="3649" h="3543" extrusionOk="0">
                  <a:moveTo>
                    <a:pt x="1657" y="0"/>
                  </a:moveTo>
                  <a:cubicBezTo>
                    <a:pt x="1490" y="0"/>
                    <a:pt x="1323" y="13"/>
                    <a:pt x="1156" y="48"/>
                  </a:cubicBezTo>
                  <a:cubicBezTo>
                    <a:pt x="761" y="109"/>
                    <a:pt x="366" y="352"/>
                    <a:pt x="183" y="717"/>
                  </a:cubicBezTo>
                  <a:cubicBezTo>
                    <a:pt x="1" y="1143"/>
                    <a:pt x="92" y="1690"/>
                    <a:pt x="366" y="2055"/>
                  </a:cubicBezTo>
                  <a:cubicBezTo>
                    <a:pt x="670" y="2450"/>
                    <a:pt x="1065" y="2754"/>
                    <a:pt x="1429" y="2997"/>
                  </a:cubicBezTo>
                  <a:cubicBezTo>
                    <a:pt x="1775" y="3277"/>
                    <a:pt x="2242" y="3542"/>
                    <a:pt x="2658" y="3542"/>
                  </a:cubicBezTo>
                  <a:cubicBezTo>
                    <a:pt x="2829" y="3542"/>
                    <a:pt x="2990" y="3498"/>
                    <a:pt x="3132" y="3392"/>
                  </a:cubicBezTo>
                  <a:cubicBezTo>
                    <a:pt x="3436" y="3149"/>
                    <a:pt x="3527" y="2693"/>
                    <a:pt x="3557" y="2298"/>
                  </a:cubicBezTo>
                  <a:cubicBezTo>
                    <a:pt x="3648" y="1538"/>
                    <a:pt x="3648" y="626"/>
                    <a:pt x="2949" y="231"/>
                  </a:cubicBezTo>
                  <a:lnTo>
                    <a:pt x="2433" y="48"/>
                  </a:lnTo>
                  <a:cubicBezTo>
                    <a:pt x="2174" y="30"/>
                    <a:pt x="1915" y="0"/>
                    <a:pt x="16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46;p27">
              <a:extLst>
                <a:ext uri="{FF2B5EF4-FFF2-40B4-BE49-F238E27FC236}">
                  <a16:creationId xmlns:a16="http://schemas.microsoft.com/office/drawing/2014/main" id="{0B527B5C-D8AB-3547-46D4-E0A426EC7A59}"/>
                </a:ext>
              </a:extLst>
            </p:cNvPr>
            <p:cNvSpPr/>
            <p:nvPr/>
          </p:nvSpPr>
          <p:spPr>
            <a:xfrm>
              <a:off x="7997375" y="4144950"/>
              <a:ext cx="845775" cy="426100"/>
            </a:xfrm>
            <a:custGeom>
              <a:avLst/>
              <a:gdLst/>
              <a:ahLst/>
              <a:cxnLst/>
              <a:rect l="l" t="t" r="r" b="b"/>
              <a:pathLst>
                <a:path w="33831" h="17044" extrusionOk="0">
                  <a:moveTo>
                    <a:pt x="28132" y="1"/>
                  </a:moveTo>
                  <a:cubicBezTo>
                    <a:pt x="26119" y="1"/>
                    <a:pt x="24037" y="916"/>
                    <a:pt x="22311" y="2089"/>
                  </a:cubicBezTo>
                  <a:cubicBezTo>
                    <a:pt x="18967" y="4369"/>
                    <a:pt x="16323" y="7530"/>
                    <a:pt x="13223" y="10174"/>
                  </a:cubicBezTo>
                  <a:cubicBezTo>
                    <a:pt x="10242" y="12797"/>
                    <a:pt x="6589" y="15040"/>
                    <a:pt x="2637" y="15040"/>
                  </a:cubicBezTo>
                  <a:cubicBezTo>
                    <a:pt x="2558" y="15040"/>
                    <a:pt x="2480" y="15039"/>
                    <a:pt x="2402" y="15037"/>
                  </a:cubicBezTo>
                  <a:cubicBezTo>
                    <a:pt x="2242" y="15037"/>
                    <a:pt x="2079" y="15034"/>
                    <a:pt x="1916" y="15034"/>
                  </a:cubicBezTo>
                  <a:cubicBezTo>
                    <a:pt x="1427" y="15034"/>
                    <a:pt x="943" y="15068"/>
                    <a:pt x="578" y="15341"/>
                  </a:cubicBezTo>
                  <a:cubicBezTo>
                    <a:pt x="61" y="15676"/>
                    <a:pt x="1" y="16679"/>
                    <a:pt x="578" y="16861"/>
                  </a:cubicBezTo>
                  <a:lnTo>
                    <a:pt x="1064" y="17044"/>
                  </a:lnTo>
                  <a:cubicBezTo>
                    <a:pt x="4013" y="16892"/>
                    <a:pt x="6931" y="16800"/>
                    <a:pt x="9818" y="16223"/>
                  </a:cubicBezTo>
                  <a:cubicBezTo>
                    <a:pt x="12676" y="15645"/>
                    <a:pt x="15502" y="14612"/>
                    <a:pt x="17843" y="12849"/>
                  </a:cubicBezTo>
                  <a:cubicBezTo>
                    <a:pt x="19393" y="11664"/>
                    <a:pt x="20670" y="10174"/>
                    <a:pt x="22281" y="9080"/>
                  </a:cubicBezTo>
                  <a:cubicBezTo>
                    <a:pt x="23513" y="8227"/>
                    <a:pt x="25023" y="7577"/>
                    <a:pt x="26507" y="7577"/>
                  </a:cubicBezTo>
                  <a:cubicBezTo>
                    <a:pt x="26926" y="7577"/>
                    <a:pt x="27343" y="7629"/>
                    <a:pt x="27752" y="7742"/>
                  </a:cubicBezTo>
                  <a:cubicBezTo>
                    <a:pt x="28918" y="8087"/>
                    <a:pt x="29991" y="8893"/>
                    <a:pt x="31153" y="8893"/>
                  </a:cubicBezTo>
                  <a:cubicBezTo>
                    <a:pt x="31324" y="8893"/>
                    <a:pt x="31497" y="8876"/>
                    <a:pt x="31673" y="8837"/>
                  </a:cubicBezTo>
                  <a:cubicBezTo>
                    <a:pt x="32949" y="8594"/>
                    <a:pt x="33679" y="7135"/>
                    <a:pt x="33740" y="5797"/>
                  </a:cubicBezTo>
                  <a:cubicBezTo>
                    <a:pt x="33831" y="3487"/>
                    <a:pt x="32433" y="1238"/>
                    <a:pt x="30335" y="417"/>
                  </a:cubicBezTo>
                  <a:cubicBezTo>
                    <a:pt x="29625" y="128"/>
                    <a:pt x="28883" y="1"/>
                    <a:pt x="2813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47;p27">
              <a:extLst>
                <a:ext uri="{FF2B5EF4-FFF2-40B4-BE49-F238E27FC236}">
                  <a16:creationId xmlns:a16="http://schemas.microsoft.com/office/drawing/2014/main" id="{2D2A52BB-F93B-8D9A-BE76-8B046D1FDB04}"/>
                </a:ext>
              </a:extLst>
            </p:cNvPr>
            <p:cNvSpPr/>
            <p:nvPr/>
          </p:nvSpPr>
          <p:spPr>
            <a:xfrm>
              <a:off x="8257250" y="4582725"/>
              <a:ext cx="266000" cy="261875"/>
            </a:xfrm>
            <a:custGeom>
              <a:avLst/>
              <a:gdLst/>
              <a:ahLst/>
              <a:cxnLst/>
              <a:rect l="l" t="t" r="r" b="b"/>
              <a:pathLst>
                <a:path w="10640" h="10475" extrusionOk="0">
                  <a:moveTo>
                    <a:pt x="7398" y="1"/>
                  </a:moveTo>
                  <a:cubicBezTo>
                    <a:pt x="6567" y="1"/>
                    <a:pt x="5736" y="439"/>
                    <a:pt x="5320" y="1174"/>
                  </a:cubicBezTo>
                  <a:cubicBezTo>
                    <a:pt x="4712" y="2207"/>
                    <a:pt x="4925" y="3545"/>
                    <a:pt x="4621" y="4700"/>
                  </a:cubicBezTo>
                  <a:cubicBezTo>
                    <a:pt x="4165" y="6584"/>
                    <a:pt x="2463" y="7831"/>
                    <a:pt x="791" y="8742"/>
                  </a:cubicBezTo>
                  <a:cubicBezTo>
                    <a:pt x="548" y="8864"/>
                    <a:pt x="366" y="8955"/>
                    <a:pt x="214" y="9168"/>
                  </a:cubicBezTo>
                  <a:cubicBezTo>
                    <a:pt x="62" y="9350"/>
                    <a:pt x="1" y="9624"/>
                    <a:pt x="153" y="9837"/>
                  </a:cubicBezTo>
                  <a:cubicBezTo>
                    <a:pt x="214" y="9989"/>
                    <a:pt x="396" y="10080"/>
                    <a:pt x="548" y="10141"/>
                  </a:cubicBezTo>
                  <a:cubicBezTo>
                    <a:pt x="1138" y="10381"/>
                    <a:pt x="1756" y="10474"/>
                    <a:pt x="2384" y="10474"/>
                  </a:cubicBezTo>
                  <a:cubicBezTo>
                    <a:pt x="3342" y="10474"/>
                    <a:pt x="4323" y="10258"/>
                    <a:pt x="5259" y="10019"/>
                  </a:cubicBezTo>
                  <a:cubicBezTo>
                    <a:pt x="6688" y="9685"/>
                    <a:pt x="8117" y="9259"/>
                    <a:pt x="9120" y="8286"/>
                  </a:cubicBezTo>
                  <a:cubicBezTo>
                    <a:pt x="9879" y="7527"/>
                    <a:pt x="10335" y="6463"/>
                    <a:pt x="10487" y="5368"/>
                  </a:cubicBezTo>
                  <a:cubicBezTo>
                    <a:pt x="10639" y="4305"/>
                    <a:pt x="10487" y="3150"/>
                    <a:pt x="10214" y="2116"/>
                  </a:cubicBezTo>
                  <a:cubicBezTo>
                    <a:pt x="10031" y="1721"/>
                    <a:pt x="9910" y="1265"/>
                    <a:pt x="9636" y="840"/>
                  </a:cubicBezTo>
                  <a:cubicBezTo>
                    <a:pt x="9363" y="444"/>
                    <a:pt x="8968" y="110"/>
                    <a:pt x="8512" y="80"/>
                  </a:cubicBezTo>
                  <a:lnTo>
                    <a:pt x="7995" y="80"/>
                  </a:lnTo>
                  <a:cubicBezTo>
                    <a:pt x="7800" y="26"/>
                    <a:pt x="7599" y="1"/>
                    <a:pt x="739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48;p27">
              <a:extLst>
                <a:ext uri="{FF2B5EF4-FFF2-40B4-BE49-F238E27FC236}">
                  <a16:creationId xmlns:a16="http://schemas.microsoft.com/office/drawing/2014/main" id="{B4C7DFB5-5736-2C09-30A0-D9F1EE6233B8}"/>
                </a:ext>
              </a:extLst>
            </p:cNvPr>
            <p:cNvSpPr/>
            <p:nvPr/>
          </p:nvSpPr>
          <p:spPr>
            <a:xfrm>
              <a:off x="8601500" y="4472825"/>
              <a:ext cx="229500" cy="180475"/>
            </a:xfrm>
            <a:custGeom>
              <a:avLst/>
              <a:gdLst/>
              <a:ahLst/>
              <a:cxnLst/>
              <a:rect l="l" t="t" r="r" b="b"/>
              <a:pathLst>
                <a:path w="9180" h="7219" extrusionOk="0">
                  <a:moveTo>
                    <a:pt x="2962" y="1"/>
                  </a:moveTo>
                  <a:cubicBezTo>
                    <a:pt x="2597" y="1"/>
                    <a:pt x="2266" y="81"/>
                    <a:pt x="1793" y="281"/>
                  </a:cubicBezTo>
                  <a:cubicBezTo>
                    <a:pt x="1003" y="646"/>
                    <a:pt x="304" y="1345"/>
                    <a:pt x="152" y="2226"/>
                  </a:cubicBezTo>
                  <a:cubicBezTo>
                    <a:pt x="0" y="3138"/>
                    <a:pt x="517" y="4050"/>
                    <a:pt x="1064" y="4780"/>
                  </a:cubicBezTo>
                  <a:cubicBezTo>
                    <a:pt x="2387" y="6327"/>
                    <a:pt x="4407" y="7219"/>
                    <a:pt x="6417" y="7219"/>
                  </a:cubicBezTo>
                  <a:cubicBezTo>
                    <a:pt x="6854" y="7219"/>
                    <a:pt x="7291" y="7177"/>
                    <a:pt x="7721" y="7090"/>
                  </a:cubicBezTo>
                  <a:cubicBezTo>
                    <a:pt x="8116" y="7029"/>
                    <a:pt x="8450" y="6907"/>
                    <a:pt x="8724" y="6634"/>
                  </a:cubicBezTo>
                  <a:cubicBezTo>
                    <a:pt x="9180" y="6147"/>
                    <a:pt x="9088" y="5388"/>
                    <a:pt x="8876" y="4749"/>
                  </a:cubicBezTo>
                  <a:cubicBezTo>
                    <a:pt x="8177" y="2470"/>
                    <a:pt x="6170" y="646"/>
                    <a:pt x="3800" y="99"/>
                  </a:cubicBezTo>
                  <a:cubicBezTo>
                    <a:pt x="3469" y="37"/>
                    <a:pt x="3208" y="1"/>
                    <a:pt x="2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49;p27">
              <a:extLst>
                <a:ext uri="{FF2B5EF4-FFF2-40B4-BE49-F238E27FC236}">
                  <a16:creationId xmlns:a16="http://schemas.microsoft.com/office/drawing/2014/main" id="{3755546E-6BA2-946B-94F3-C7E3FD958921}"/>
                </a:ext>
              </a:extLst>
            </p:cNvPr>
            <p:cNvSpPr/>
            <p:nvPr/>
          </p:nvSpPr>
          <p:spPr>
            <a:xfrm>
              <a:off x="8694950" y="4474525"/>
              <a:ext cx="3075" cy="775"/>
            </a:xfrm>
            <a:custGeom>
              <a:avLst/>
              <a:gdLst/>
              <a:ahLst/>
              <a:cxnLst/>
              <a:rect l="l" t="t" r="r" b="b"/>
              <a:pathLst>
                <a:path w="123" h="31" extrusionOk="0">
                  <a:moveTo>
                    <a:pt x="1" y="0"/>
                  </a:moveTo>
                  <a:lnTo>
                    <a:pt x="40" y="10"/>
                  </a:lnTo>
                  <a:lnTo>
                    <a:pt x="40" y="10"/>
                  </a:lnTo>
                  <a:cubicBezTo>
                    <a:pt x="28" y="0"/>
                    <a:pt x="22" y="0"/>
                    <a:pt x="1" y="0"/>
                  </a:cubicBezTo>
                  <a:close/>
                  <a:moveTo>
                    <a:pt x="40" y="10"/>
                  </a:moveTo>
                  <a:cubicBezTo>
                    <a:pt x="45" y="15"/>
                    <a:pt x="52" y="21"/>
                    <a:pt x="62" y="31"/>
                  </a:cubicBezTo>
                  <a:lnTo>
                    <a:pt x="122" y="31"/>
                  </a:lnTo>
                  <a:lnTo>
                    <a:pt x="40"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50;p27">
              <a:extLst>
                <a:ext uri="{FF2B5EF4-FFF2-40B4-BE49-F238E27FC236}">
                  <a16:creationId xmlns:a16="http://schemas.microsoft.com/office/drawing/2014/main" id="{4AFA2E9E-F26B-5E9F-A204-EE98CE4B72A7}"/>
                </a:ext>
              </a:extLst>
            </p:cNvPr>
            <p:cNvSpPr/>
            <p:nvPr/>
          </p:nvSpPr>
          <p:spPr>
            <a:xfrm>
              <a:off x="8048300" y="4345350"/>
              <a:ext cx="243950" cy="81975"/>
            </a:xfrm>
            <a:custGeom>
              <a:avLst/>
              <a:gdLst/>
              <a:ahLst/>
              <a:cxnLst/>
              <a:rect l="l" t="t" r="r" b="b"/>
              <a:pathLst>
                <a:path w="9758" h="3279" extrusionOk="0">
                  <a:moveTo>
                    <a:pt x="9757" y="0"/>
                  </a:moveTo>
                  <a:cubicBezTo>
                    <a:pt x="6626" y="1277"/>
                    <a:pt x="3344" y="2128"/>
                    <a:pt x="0" y="2584"/>
                  </a:cubicBezTo>
                  <a:cubicBezTo>
                    <a:pt x="891" y="3039"/>
                    <a:pt x="1993" y="3279"/>
                    <a:pt x="3152" y="3279"/>
                  </a:cubicBezTo>
                  <a:cubicBezTo>
                    <a:pt x="5551" y="3279"/>
                    <a:pt x="8200" y="2254"/>
                    <a:pt x="97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51;p27">
              <a:extLst>
                <a:ext uri="{FF2B5EF4-FFF2-40B4-BE49-F238E27FC236}">
                  <a16:creationId xmlns:a16="http://schemas.microsoft.com/office/drawing/2014/main" id="{E79A8943-E98E-D520-C6AB-1EBCE2555FC5}"/>
                </a:ext>
              </a:extLst>
            </p:cNvPr>
            <p:cNvSpPr/>
            <p:nvPr/>
          </p:nvSpPr>
          <p:spPr>
            <a:xfrm>
              <a:off x="8086275" y="3799750"/>
              <a:ext cx="155800" cy="169475"/>
            </a:xfrm>
            <a:custGeom>
              <a:avLst/>
              <a:gdLst/>
              <a:ahLst/>
              <a:cxnLst/>
              <a:rect l="l" t="t" r="r" b="b"/>
              <a:pathLst>
                <a:path w="6232" h="6779" extrusionOk="0">
                  <a:moveTo>
                    <a:pt x="4743" y="0"/>
                  </a:moveTo>
                  <a:cubicBezTo>
                    <a:pt x="4256" y="0"/>
                    <a:pt x="3740" y="91"/>
                    <a:pt x="3284" y="243"/>
                  </a:cubicBezTo>
                  <a:cubicBezTo>
                    <a:pt x="2037" y="669"/>
                    <a:pt x="973" y="1641"/>
                    <a:pt x="487" y="2888"/>
                  </a:cubicBezTo>
                  <a:cubicBezTo>
                    <a:pt x="1" y="4164"/>
                    <a:pt x="62" y="5593"/>
                    <a:pt x="700" y="6778"/>
                  </a:cubicBezTo>
                  <a:cubicBezTo>
                    <a:pt x="1217" y="5076"/>
                    <a:pt x="2129" y="3496"/>
                    <a:pt x="3436" y="2432"/>
                  </a:cubicBezTo>
                  <a:cubicBezTo>
                    <a:pt x="3679" y="2249"/>
                    <a:pt x="3891" y="2097"/>
                    <a:pt x="4165" y="2097"/>
                  </a:cubicBezTo>
                  <a:cubicBezTo>
                    <a:pt x="4439" y="2097"/>
                    <a:pt x="4743" y="2280"/>
                    <a:pt x="4743" y="2553"/>
                  </a:cubicBezTo>
                  <a:cubicBezTo>
                    <a:pt x="4743" y="2796"/>
                    <a:pt x="4560" y="3131"/>
                    <a:pt x="4773" y="3252"/>
                  </a:cubicBezTo>
                  <a:cubicBezTo>
                    <a:pt x="4801" y="3264"/>
                    <a:pt x="4830" y="3269"/>
                    <a:pt x="4858" y="3269"/>
                  </a:cubicBezTo>
                  <a:cubicBezTo>
                    <a:pt x="4981" y="3269"/>
                    <a:pt x="5100" y="3174"/>
                    <a:pt x="5198" y="3100"/>
                  </a:cubicBezTo>
                  <a:cubicBezTo>
                    <a:pt x="5502" y="2796"/>
                    <a:pt x="5806" y="2492"/>
                    <a:pt x="5958" y="2097"/>
                  </a:cubicBezTo>
                  <a:cubicBezTo>
                    <a:pt x="6141" y="1733"/>
                    <a:pt x="6232" y="1277"/>
                    <a:pt x="6019" y="881"/>
                  </a:cubicBezTo>
                  <a:cubicBezTo>
                    <a:pt x="5806" y="395"/>
                    <a:pt x="5259" y="0"/>
                    <a:pt x="474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52;p27">
              <a:extLst>
                <a:ext uri="{FF2B5EF4-FFF2-40B4-BE49-F238E27FC236}">
                  <a16:creationId xmlns:a16="http://schemas.microsoft.com/office/drawing/2014/main" id="{9690A2DF-B05A-9D7E-CB62-3D9F46480769}"/>
                </a:ext>
              </a:extLst>
            </p:cNvPr>
            <p:cNvSpPr/>
            <p:nvPr/>
          </p:nvSpPr>
          <p:spPr>
            <a:xfrm>
              <a:off x="8167600" y="3803525"/>
              <a:ext cx="775" cy="25"/>
            </a:xfrm>
            <a:custGeom>
              <a:avLst/>
              <a:gdLst/>
              <a:ahLst/>
              <a:cxnLst/>
              <a:rect l="l" t="t" r="r" b="b"/>
              <a:pathLst>
                <a:path w="31" h="1" extrusionOk="0">
                  <a:moveTo>
                    <a:pt x="0" y="1"/>
                  </a:moveTo>
                  <a:lnTo>
                    <a:pt x="31" y="1"/>
                  </a:lnTo>
                  <a:lnTo>
                    <a:pt x="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53;p27">
              <a:extLst>
                <a:ext uri="{FF2B5EF4-FFF2-40B4-BE49-F238E27FC236}">
                  <a16:creationId xmlns:a16="http://schemas.microsoft.com/office/drawing/2014/main" id="{E120F44B-33DC-FEEF-3B72-54EFEB855BAE}"/>
                </a:ext>
              </a:extLst>
            </p:cNvPr>
            <p:cNvSpPr/>
            <p:nvPr/>
          </p:nvSpPr>
          <p:spPr>
            <a:xfrm>
              <a:off x="7951025" y="4057775"/>
              <a:ext cx="143650" cy="92975"/>
            </a:xfrm>
            <a:custGeom>
              <a:avLst/>
              <a:gdLst/>
              <a:ahLst/>
              <a:cxnLst/>
              <a:rect l="l" t="t" r="r" b="b"/>
              <a:pathLst>
                <a:path w="5746" h="3719" extrusionOk="0">
                  <a:moveTo>
                    <a:pt x="3874" y="0"/>
                  </a:moveTo>
                  <a:cubicBezTo>
                    <a:pt x="3554" y="0"/>
                    <a:pt x="3234" y="35"/>
                    <a:pt x="2918" y="105"/>
                  </a:cubicBezTo>
                  <a:cubicBezTo>
                    <a:pt x="1247" y="621"/>
                    <a:pt x="487" y="1776"/>
                    <a:pt x="31" y="3479"/>
                  </a:cubicBezTo>
                  <a:cubicBezTo>
                    <a:pt x="31" y="3570"/>
                    <a:pt x="0" y="3631"/>
                    <a:pt x="92" y="3661"/>
                  </a:cubicBezTo>
                  <a:cubicBezTo>
                    <a:pt x="119" y="3702"/>
                    <a:pt x="153" y="3719"/>
                    <a:pt x="184" y="3719"/>
                  </a:cubicBezTo>
                  <a:cubicBezTo>
                    <a:pt x="222" y="3719"/>
                    <a:pt x="257" y="3694"/>
                    <a:pt x="274" y="3661"/>
                  </a:cubicBezTo>
                  <a:cubicBezTo>
                    <a:pt x="1976" y="2749"/>
                    <a:pt x="3739" y="1807"/>
                    <a:pt x="5441" y="895"/>
                  </a:cubicBezTo>
                  <a:cubicBezTo>
                    <a:pt x="5593" y="834"/>
                    <a:pt x="5745" y="713"/>
                    <a:pt x="5715" y="561"/>
                  </a:cubicBezTo>
                  <a:cubicBezTo>
                    <a:pt x="5715" y="409"/>
                    <a:pt x="5502" y="317"/>
                    <a:pt x="5411" y="257"/>
                  </a:cubicBezTo>
                  <a:cubicBezTo>
                    <a:pt x="4905" y="88"/>
                    <a:pt x="4389" y="0"/>
                    <a:pt x="387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54;p27">
              <a:extLst>
                <a:ext uri="{FF2B5EF4-FFF2-40B4-BE49-F238E27FC236}">
                  <a16:creationId xmlns:a16="http://schemas.microsoft.com/office/drawing/2014/main" id="{45D50CDA-5B13-E9F1-20FB-00741098DE20}"/>
                </a:ext>
              </a:extLst>
            </p:cNvPr>
            <p:cNvSpPr/>
            <p:nvPr/>
          </p:nvSpPr>
          <p:spPr>
            <a:xfrm>
              <a:off x="7702550" y="3495100"/>
              <a:ext cx="1194575" cy="1189175"/>
            </a:xfrm>
            <a:custGeom>
              <a:avLst/>
              <a:gdLst/>
              <a:ahLst/>
              <a:cxnLst/>
              <a:rect l="l" t="t" r="r" b="b"/>
              <a:pathLst>
                <a:path w="47783" h="47567" extrusionOk="0">
                  <a:moveTo>
                    <a:pt x="38529" y="1"/>
                  </a:moveTo>
                  <a:cubicBezTo>
                    <a:pt x="29115" y="1"/>
                    <a:pt x="24195" y="5621"/>
                    <a:pt x="24195" y="5621"/>
                  </a:cubicBezTo>
                  <a:cubicBezTo>
                    <a:pt x="19757" y="5621"/>
                    <a:pt x="19028" y="9238"/>
                    <a:pt x="19028" y="9238"/>
                  </a:cubicBezTo>
                  <a:cubicBezTo>
                    <a:pt x="11702" y="12399"/>
                    <a:pt x="11702" y="19481"/>
                    <a:pt x="11702" y="19481"/>
                  </a:cubicBezTo>
                  <a:cubicBezTo>
                    <a:pt x="11702" y="19481"/>
                    <a:pt x="7599" y="23980"/>
                    <a:pt x="6140" y="27657"/>
                  </a:cubicBezTo>
                  <a:cubicBezTo>
                    <a:pt x="4711" y="31396"/>
                    <a:pt x="6140" y="32673"/>
                    <a:pt x="6140" y="32673"/>
                  </a:cubicBezTo>
                  <a:cubicBezTo>
                    <a:pt x="6140" y="32673"/>
                    <a:pt x="1064" y="34040"/>
                    <a:pt x="3404" y="41822"/>
                  </a:cubicBezTo>
                  <a:cubicBezTo>
                    <a:pt x="3404" y="41822"/>
                    <a:pt x="1246" y="43190"/>
                    <a:pt x="0" y="47566"/>
                  </a:cubicBezTo>
                  <a:cubicBezTo>
                    <a:pt x="1033" y="46016"/>
                    <a:pt x="2492" y="44709"/>
                    <a:pt x="4195" y="43919"/>
                  </a:cubicBezTo>
                  <a:cubicBezTo>
                    <a:pt x="4590" y="43737"/>
                    <a:pt x="5046" y="43554"/>
                    <a:pt x="5167" y="43129"/>
                  </a:cubicBezTo>
                  <a:cubicBezTo>
                    <a:pt x="5258" y="42794"/>
                    <a:pt x="5076" y="42399"/>
                    <a:pt x="4894" y="42065"/>
                  </a:cubicBezTo>
                  <a:cubicBezTo>
                    <a:pt x="4012" y="40363"/>
                    <a:pt x="3526" y="38326"/>
                    <a:pt x="4164" y="36502"/>
                  </a:cubicBezTo>
                  <a:cubicBezTo>
                    <a:pt x="4714" y="34931"/>
                    <a:pt x="6257" y="33698"/>
                    <a:pt x="7860" y="33698"/>
                  </a:cubicBezTo>
                  <a:cubicBezTo>
                    <a:pt x="8117" y="33698"/>
                    <a:pt x="8376" y="33730"/>
                    <a:pt x="8632" y="33797"/>
                  </a:cubicBezTo>
                  <a:cubicBezTo>
                    <a:pt x="6839" y="31426"/>
                    <a:pt x="6444" y="27992"/>
                    <a:pt x="7660" y="25256"/>
                  </a:cubicBezTo>
                  <a:cubicBezTo>
                    <a:pt x="8906" y="22521"/>
                    <a:pt x="11733" y="20575"/>
                    <a:pt x="14712" y="20393"/>
                  </a:cubicBezTo>
                  <a:cubicBezTo>
                    <a:pt x="13435" y="18539"/>
                    <a:pt x="13344" y="15925"/>
                    <a:pt x="14529" y="14010"/>
                  </a:cubicBezTo>
                  <a:cubicBezTo>
                    <a:pt x="15583" y="12281"/>
                    <a:pt x="17549" y="11224"/>
                    <a:pt x="19553" y="11224"/>
                  </a:cubicBezTo>
                  <a:cubicBezTo>
                    <a:pt x="19803" y="11224"/>
                    <a:pt x="20054" y="11240"/>
                    <a:pt x="20304" y="11274"/>
                  </a:cubicBezTo>
                  <a:cubicBezTo>
                    <a:pt x="19940" y="9998"/>
                    <a:pt x="20426" y="8478"/>
                    <a:pt x="21490" y="7657"/>
                  </a:cubicBezTo>
                  <a:cubicBezTo>
                    <a:pt x="22043" y="7246"/>
                    <a:pt x="22744" y="7041"/>
                    <a:pt x="23448" y="7041"/>
                  </a:cubicBezTo>
                  <a:cubicBezTo>
                    <a:pt x="24098" y="7041"/>
                    <a:pt x="24749" y="7216"/>
                    <a:pt x="25289" y="7566"/>
                  </a:cubicBezTo>
                  <a:cubicBezTo>
                    <a:pt x="25824" y="5626"/>
                    <a:pt x="30580" y="839"/>
                    <a:pt x="38285" y="839"/>
                  </a:cubicBezTo>
                  <a:cubicBezTo>
                    <a:pt x="41082" y="839"/>
                    <a:pt x="44268" y="1470"/>
                    <a:pt x="47782" y="3098"/>
                  </a:cubicBezTo>
                  <a:lnTo>
                    <a:pt x="47782" y="3007"/>
                  </a:lnTo>
                  <a:cubicBezTo>
                    <a:pt x="47782" y="3007"/>
                    <a:pt x="47782" y="3007"/>
                    <a:pt x="47782" y="3007"/>
                  </a:cubicBezTo>
                  <a:cubicBezTo>
                    <a:pt x="47758" y="3007"/>
                    <a:pt x="46215" y="1088"/>
                    <a:pt x="44013" y="605"/>
                  </a:cubicBezTo>
                  <a:cubicBezTo>
                    <a:pt x="42043" y="181"/>
                    <a:pt x="40214" y="1"/>
                    <a:pt x="3852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55;p27">
              <a:extLst>
                <a:ext uri="{FF2B5EF4-FFF2-40B4-BE49-F238E27FC236}">
                  <a16:creationId xmlns:a16="http://schemas.microsoft.com/office/drawing/2014/main" id="{73013732-6040-1C74-8BF4-E30F2624962A}"/>
                </a:ext>
              </a:extLst>
            </p:cNvPr>
            <p:cNvSpPr/>
            <p:nvPr/>
          </p:nvSpPr>
          <p:spPr>
            <a:xfrm>
              <a:off x="8194950" y="4964650"/>
              <a:ext cx="419475" cy="178600"/>
            </a:xfrm>
            <a:custGeom>
              <a:avLst/>
              <a:gdLst/>
              <a:ahLst/>
              <a:cxnLst/>
              <a:rect l="l" t="t" r="r" b="b"/>
              <a:pathLst>
                <a:path w="16779" h="7144" extrusionOk="0">
                  <a:moveTo>
                    <a:pt x="16779" y="0"/>
                  </a:moveTo>
                  <a:lnTo>
                    <a:pt x="16779" y="0"/>
                  </a:lnTo>
                  <a:cubicBezTo>
                    <a:pt x="13800" y="304"/>
                    <a:pt x="10943" y="1976"/>
                    <a:pt x="9241" y="4438"/>
                  </a:cubicBezTo>
                  <a:cubicBezTo>
                    <a:pt x="8207" y="3010"/>
                    <a:pt x="6627" y="2037"/>
                    <a:pt x="4864" y="1824"/>
                  </a:cubicBezTo>
                  <a:cubicBezTo>
                    <a:pt x="4637" y="1800"/>
                    <a:pt x="4409" y="1788"/>
                    <a:pt x="4181" y="1788"/>
                  </a:cubicBezTo>
                  <a:cubicBezTo>
                    <a:pt x="2663" y="1788"/>
                    <a:pt x="1136" y="2314"/>
                    <a:pt x="0" y="3344"/>
                  </a:cubicBezTo>
                  <a:lnTo>
                    <a:pt x="487" y="3769"/>
                  </a:lnTo>
                  <a:cubicBezTo>
                    <a:pt x="1231" y="3535"/>
                    <a:pt x="2004" y="3423"/>
                    <a:pt x="2778" y="3423"/>
                  </a:cubicBezTo>
                  <a:cubicBezTo>
                    <a:pt x="5513" y="3423"/>
                    <a:pt x="8251" y="4821"/>
                    <a:pt x="9697" y="7143"/>
                  </a:cubicBezTo>
                  <a:cubicBezTo>
                    <a:pt x="12402" y="5168"/>
                    <a:pt x="14590" y="2584"/>
                    <a:pt x="167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56;p27">
              <a:extLst>
                <a:ext uri="{FF2B5EF4-FFF2-40B4-BE49-F238E27FC236}">
                  <a16:creationId xmlns:a16="http://schemas.microsoft.com/office/drawing/2014/main" id="{72E2E331-21DE-E7E5-FD7C-906F0E02BAC4}"/>
                </a:ext>
              </a:extLst>
            </p:cNvPr>
            <p:cNvSpPr/>
            <p:nvPr/>
          </p:nvSpPr>
          <p:spPr>
            <a:xfrm>
              <a:off x="7825650" y="4944900"/>
              <a:ext cx="310800" cy="316900"/>
            </a:xfrm>
            <a:custGeom>
              <a:avLst/>
              <a:gdLst/>
              <a:ahLst/>
              <a:cxnLst/>
              <a:rect l="l" t="t" r="r" b="b"/>
              <a:pathLst>
                <a:path w="12432" h="12676" extrusionOk="0">
                  <a:moveTo>
                    <a:pt x="152" y="0"/>
                  </a:moveTo>
                  <a:lnTo>
                    <a:pt x="0" y="304"/>
                  </a:lnTo>
                  <a:cubicBezTo>
                    <a:pt x="426" y="3404"/>
                    <a:pt x="1854" y="6383"/>
                    <a:pt x="4104" y="8602"/>
                  </a:cubicBezTo>
                  <a:cubicBezTo>
                    <a:pt x="6353" y="10821"/>
                    <a:pt x="9301" y="12310"/>
                    <a:pt x="12432" y="12675"/>
                  </a:cubicBezTo>
                  <a:cubicBezTo>
                    <a:pt x="7386" y="9484"/>
                    <a:pt x="2584" y="5471"/>
                    <a:pt x="15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57;p27">
              <a:extLst>
                <a:ext uri="{FF2B5EF4-FFF2-40B4-BE49-F238E27FC236}">
                  <a16:creationId xmlns:a16="http://schemas.microsoft.com/office/drawing/2014/main" id="{FC6CB426-FCFB-635A-B8C0-698DD0FC57D2}"/>
                </a:ext>
              </a:extLst>
            </p:cNvPr>
            <p:cNvSpPr/>
            <p:nvPr/>
          </p:nvSpPr>
          <p:spPr>
            <a:xfrm>
              <a:off x="8169875" y="4542150"/>
              <a:ext cx="446850" cy="406250"/>
            </a:xfrm>
            <a:custGeom>
              <a:avLst/>
              <a:gdLst/>
              <a:ahLst/>
              <a:cxnLst/>
              <a:rect l="l" t="t" r="r" b="b"/>
              <a:pathLst>
                <a:path w="17874" h="16250" extrusionOk="0">
                  <a:moveTo>
                    <a:pt x="15776" y="0"/>
                  </a:moveTo>
                  <a:cubicBezTo>
                    <a:pt x="16019" y="2189"/>
                    <a:pt x="16049" y="4438"/>
                    <a:pt x="16049" y="6627"/>
                  </a:cubicBezTo>
                  <a:cubicBezTo>
                    <a:pt x="16049" y="8147"/>
                    <a:pt x="15988" y="9788"/>
                    <a:pt x="15198" y="11064"/>
                  </a:cubicBezTo>
                  <a:cubicBezTo>
                    <a:pt x="14347" y="12402"/>
                    <a:pt x="12919" y="13162"/>
                    <a:pt x="11429" y="13679"/>
                  </a:cubicBezTo>
                  <a:cubicBezTo>
                    <a:pt x="8872" y="14505"/>
                    <a:pt x="6183" y="14629"/>
                    <a:pt x="3493" y="14629"/>
                  </a:cubicBezTo>
                  <a:cubicBezTo>
                    <a:pt x="3018" y="14629"/>
                    <a:pt x="2542" y="14625"/>
                    <a:pt x="2067" y="14621"/>
                  </a:cubicBezTo>
                  <a:lnTo>
                    <a:pt x="0" y="14560"/>
                  </a:lnTo>
                  <a:lnTo>
                    <a:pt x="0" y="14560"/>
                  </a:lnTo>
                  <a:cubicBezTo>
                    <a:pt x="2661" y="15456"/>
                    <a:pt x="5400" y="16249"/>
                    <a:pt x="8192" y="16249"/>
                  </a:cubicBezTo>
                  <a:cubicBezTo>
                    <a:pt x="8430" y="16249"/>
                    <a:pt x="8668" y="16244"/>
                    <a:pt x="8906" y="16232"/>
                  </a:cubicBezTo>
                  <a:cubicBezTo>
                    <a:pt x="11946" y="16080"/>
                    <a:pt x="15107" y="14712"/>
                    <a:pt x="16657" y="12068"/>
                  </a:cubicBezTo>
                  <a:cubicBezTo>
                    <a:pt x="17660" y="10274"/>
                    <a:pt x="17873" y="8086"/>
                    <a:pt x="17569" y="5988"/>
                  </a:cubicBezTo>
                  <a:cubicBezTo>
                    <a:pt x="17265" y="3891"/>
                    <a:pt x="16505" y="1915"/>
                    <a:pt x="1577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58;p27">
              <a:extLst>
                <a:ext uri="{FF2B5EF4-FFF2-40B4-BE49-F238E27FC236}">
                  <a16:creationId xmlns:a16="http://schemas.microsoft.com/office/drawing/2014/main" id="{308BECB8-643C-C658-7EC3-24DAA1B55917}"/>
                </a:ext>
              </a:extLst>
            </p:cNvPr>
            <p:cNvSpPr/>
            <p:nvPr/>
          </p:nvSpPr>
          <p:spPr>
            <a:xfrm>
              <a:off x="8117450" y="4412975"/>
              <a:ext cx="545625" cy="208825"/>
            </a:xfrm>
            <a:custGeom>
              <a:avLst/>
              <a:gdLst/>
              <a:ahLst/>
              <a:cxnLst/>
              <a:rect l="l" t="t" r="r" b="b"/>
              <a:pathLst>
                <a:path w="21825" h="8353" extrusionOk="0">
                  <a:moveTo>
                    <a:pt x="21824" y="0"/>
                  </a:moveTo>
                  <a:cubicBezTo>
                    <a:pt x="19423" y="304"/>
                    <a:pt x="17204" y="1429"/>
                    <a:pt x="15168" y="2736"/>
                  </a:cubicBezTo>
                  <a:cubicBezTo>
                    <a:pt x="13101" y="4012"/>
                    <a:pt x="11155" y="5502"/>
                    <a:pt x="8997" y="6566"/>
                  </a:cubicBezTo>
                  <a:cubicBezTo>
                    <a:pt x="7204" y="7450"/>
                    <a:pt x="3900" y="8040"/>
                    <a:pt x="1404" y="8040"/>
                  </a:cubicBezTo>
                  <a:cubicBezTo>
                    <a:pt x="896" y="8040"/>
                    <a:pt x="422" y="8015"/>
                    <a:pt x="0" y="7964"/>
                  </a:cubicBezTo>
                  <a:lnTo>
                    <a:pt x="0" y="7964"/>
                  </a:lnTo>
                  <a:cubicBezTo>
                    <a:pt x="1269" y="8225"/>
                    <a:pt x="2564" y="8353"/>
                    <a:pt x="3860" y="8353"/>
                  </a:cubicBezTo>
                  <a:cubicBezTo>
                    <a:pt x="7995" y="8353"/>
                    <a:pt x="12139" y="7051"/>
                    <a:pt x="15471" y="4620"/>
                  </a:cubicBezTo>
                  <a:cubicBezTo>
                    <a:pt x="17599" y="3070"/>
                    <a:pt x="19453" y="1094"/>
                    <a:pt x="218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59;p27">
              <a:extLst>
                <a:ext uri="{FF2B5EF4-FFF2-40B4-BE49-F238E27FC236}">
                  <a16:creationId xmlns:a16="http://schemas.microsoft.com/office/drawing/2014/main" id="{CCA54AD9-633A-4191-BCDB-21DA0A1CEC8F}"/>
                </a:ext>
              </a:extLst>
            </p:cNvPr>
            <p:cNvSpPr/>
            <p:nvPr/>
          </p:nvSpPr>
          <p:spPr>
            <a:xfrm>
              <a:off x="8569575" y="3732875"/>
              <a:ext cx="296725" cy="75200"/>
            </a:xfrm>
            <a:custGeom>
              <a:avLst/>
              <a:gdLst/>
              <a:ahLst/>
              <a:cxnLst/>
              <a:rect l="l" t="t" r="r" b="b"/>
              <a:pathLst>
                <a:path w="11869" h="3008" extrusionOk="0">
                  <a:moveTo>
                    <a:pt x="578" y="0"/>
                  </a:moveTo>
                  <a:lnTo>
                    <a:pt x="578" y="0"/>
                  </a:lnTo>
                  <a:cubicBezTo>
                    <a:pt x="578" y="0"/>
                    <a:pt x="1" y="1459"/>
                    <a:pt x="3010" y="2614"/>
                  </a:cubicBezTo>
                  <a:cubicBezTo>
                    <a:pt x="3784" y="2907"/>
                    <a:pt x="4448" y="3008"/>
                    <a:pt x="5048" y="3008"/>
                  </a:cubicBezTo>
                  <a:cubicBezTo>
                    <a:pt x="6405" y="3008"/>
                    <a:pt x="7441" y="2491"/>
                    <a:pt x="8710" y="2491"/>
                  </a:cubicBezTo>
                  <a:cubicBezTo>
                    <a:pt x="9040" y="2491"/>
                    <a:pt x="9386" y="2526"/>
                    <a:pt x="9758" y="2614"/>
                  </a:cubicBezTo>
                  <a:cubicBezTo>
                    <a:pt x="10568" y="2797"/>
                    <a:pt x="11044" y="2857"/>
                    <a:pt x="11319" y="2857"/>
                  </a:cubicBezTo>
                  <a:cubicBezTo>
                    <a:pt x="11868" y="2857"/>
                    <a:pt x="11612" y="2614"/>
                    <a:pt x="11612" y="2614"/>
                  </a:cubicBezTo>
                  <a:cubicBezTo>
                    <a:pt x="11612" y="2614"/>
                    <a:pt x="10987" y="1077"/>
                    <a:pt x="8500" y="1077"/>
                  </a:cubicBezTo>
                  <a:cubicBezTo>
                    <a:pt x="8189" y="1077"/>
                    <a:pt x="7849" y="1101"/>
                    <a:pt x="7478" y="1155"/>
                  </a:cubicBezTo>
                  <a:cubicBezTo>
                    <a:pt x="7034" y="1224"/>
                    <a:pt x="6586" y="1254"/>
                    <a:pt x="6142" y="1254"/>
                  </a:cubicBezTo>
                  <a:cubicBezTo>
                    <a:pt x="3269" y="1254"/>
                    <a:pt x="578" y="0"/>
                    <a:pt x="57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60;p27">
              <a:extLst>
                <a:ext uri="{FF2B5EF4-FFF2-40B4-BE49-F238E27FC236}">
                  <a16:creationId xmlns:a16="http://schemas.microsoft.com/office/drawing/2014/main" id="{C9B66549-C139-F191-1A51-13DD456DEAE2}"/>
                </a:ext>
              </a:extLst>
            </p:cNvPr>
            <p:cNvSpPr/>
            <p:nvPr/>
          </p:nvSpPr>
          <p:spPr>
            <a:xfrm>
              <a:off x="8552100" y="5638675"/>
              <a:ext cx="319175" cy="91300"/>
            </a:xfrm>
            <a:custGeom>
              <a:avLst/>
              <a:gdLst/>
              <a:ahLst/>
              <a:cxnLst/>
              <a:rect l="l" t="t" r="r" b="b"/>
              <a:pathLst>
                <a:path w="12767" h="3652" extrusionOk="0">
                  <a:moveTo>
                    <a:pt x="12767" y="0"/>
                  </a:moveTo>
                  <a:lnTo>
                    <a:pt x="12767" y="0"/>
                  </a:lnTo>
                  <a:cubicBezTo>
                    <a:pt x="12766" y="1"/>
                    <a:pt x="10448" y="1809"/>
                    <a:pt x="5491" y="1809"/>
                  </a:cubicBezTo>
                  <a:cubicBezTo>
                    <a:pt x="3927" y="1809"/>
                    <a:pt x="2100" y="1629"/>
                    <a:pt x="0" y="1155"/>
                  </a:cubicBezTo>
                  <a:lnTo>
                    <a:pt x="0" y="1155"/>
                  </a:lnTo>
                  <a:cubicBezTo>
                    <a:pt x="1" y="1156"/>
                    <a:pt x="2120" y="3652"/>
                    <a:pt x="6017" y="3652"/>
                  </a:cubicBezTo>
                  <a:cubicBezTo>
                    <a:pt x="6108" y="3652"/>
                    <a:pt x="6200" y="3651"/>
                    <a:pt x="6292" y="3648"/>
                  </a:cubicBezTo>
                  <a:cubicBezTo>
                    <a:pt x="10304" y="3587"/>
                    <a:pt x="12766" y="1"/>
                    <a:pt x="1276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61;p27">
              <a:extLst>
                <a:ext uri="{FF2B5EF4-FFF2-40B4-BE49-F238E27FC236}">
                  <a16:creationId xmlns:a16="http://schemas.microsoft.com/office/drawing/2014/main" id="{A29AB412-D675-5AC1-A653-794BB7FF71AC}"/>
                </a:ext>
              </a:extLst>
            </p:cNvPr>
            <p:cNvSpPr/>
            <p:nvPr/>
          </p:nvSpPr>
          <p:spPr>
            <a:xfrm>
              <a:off x="8916850" y="3491300"/>
              <a:ext cx="1279675" cy="2666075"/>
            </a:xfrm>
            <a:custGeom>
              <a:avLst/>
              <a:gdLst/>
              <a:ahLst/>
              <a:cxnLst/>
              <a:rect l="l" t="t" r="r" b="b"/>
              <a:pathLst>
                <a:path w="51187" h="106643" extrusionOk="0">
                  <a:moveTo>
                    <a:pt x="9721" y="1"/>
                  </a:moveTo>
                  <a:cubicBezTo>
                    <a:pt x="8033" y="1"/>
                    <a:pt x="6200" y="181"/>
                    <a:pt x="4225" y="605"/>
                  </a:cubicBezTo>
                  <a:cubicBezTo>
                    <a:pt x="2067" y="1061"/>
                    <a:pt x="456" y="3007"/>
                    <a:pt x="517" y="3007"/>
                  </a:cubicBezTo>
                  <a:lnTo>
                    <a:pt x="517" y="78084"/>
                  </a:lnTo>
                  <a:cubicBezTo>
                    <a:pt x="517" y="78084"/>
                    <a:pt x="0" y="99026"/>
                    <a:pt x="2554" y="103768"/>
                  </a:cubicBezTo>
                  <a:cubicBezTo>
                    <a:pt x="3768" y="106051"/>
                    <a:pt x="7118" y="106643"/>
                    <a:pt x="10265" y="106643"/>
                  </a:cubicBezTo>
                  <a:cubicBezTo>
                    <a:pt x="13655" y="106643"/>
                    <a:pt x="16809" y="105956"/>
                    <a:pt x="16809" y="105956"/>
                  </a:cubicBezTo>
                  <a:cubicBezTo>
                    <a:pt x="25806" y="104710"/>
                    <a:pt x="26688" y="99026"/>
                    <a:pt x="26688" y="99026"/>
                  </a:cubicBezTo>
                  <a:cubicBezTo>
                    <a:pt x="37843" y="95987"/>
                    <a:pt x="42311" y="78722"/>
                    <a:pt x="42311" y="78722"/>
                  </a:cubicBezTo>
                  <a:cubicBezTo>
                    <a:pt x="47357" y="74467"/>
                    <a:pt x="45138" y="69087"/>
                    <a:pt x="45138" y="69087"/>
                  </a:cubicBezTo>
                  <a:cubicBezTo>
                    <a:pt x="47995" y="66868"/>
                    <a:pt x="48481" y="62126"/>
                    <a:pt x="48481" y="62126"/>
                  </a:cubicBezTo>
                  <a:cubicBezTo>
                    <a:pt x="51187" y="45773"/>
                    <a:pt x="44834" y="41822"/>
                    <a:pt x="44834" y="41822"/>
                  </a:cubicBezTo>
                  <a:cubicBezTo>
                    <a:pt x="47205" y="34040"/>
                    <a:pt x="42098" y="32673"/>
                    <a:pt x="42098" y="32673"/>
                  </a:cubicBezTo>
                  <a:cubicBezTo>
                    <a:pt x="42098" y="32673"/>
                    <a:pt x="43557" y="31396"/>
                    <a:pt x="42098" y="27657"/>
                  </a:cubicBezTo>
                  <a:cubicBezTo>
                    <a:pt x="40670" y="23980"/>
                    <a:pt x="36566" y="19481"/>
                    <a:pt x="36566" y="19481"/>
                  </a:cubicBezTo>
                  <a:cubicBezTo>
                    <a:pt x="36566" y="19481"/>
                    <a:pt x="36566" y="12399"/>
                    <a:pt x="29241" y="9238"/>
                  </a:cubicBezTo>
                  <a:cubicBezTo>
                    <a:pt x="29241" y="9238"/>
                    <a:pt x="28512" y="5621"/>
                    <a:pt x="24074" y="5621"/>
                  </a:cubicBezTo>
                  <a:cubicBezTo>
                    <a:pt x="24074" y="5621"/>
                    <a:pt x="19154" y="1"/>
                    <a:pt x="9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362;p27">
              <a:extLst>
                <a:ext uri="{FF2B5EF4-FFF2-40B4-BE49-F238E27FC236}">
                  <a16:creationId xmlns:a16="http://schemas.microsoft.com/office/drawing/2014/main" id="{86F153D7-0E4B-712C-9292-0A0021065F1C}"/>
                </a:ext>
              </a:extLst>
            </p:cNvPr>
            <p:cNvSpPr/>
            <p:nvPr/>
          </p:nvSpPr>
          <p:spPr>
            <a:xfrm>
              <a:off x="8939650" y="5207825"/>
              <a:ext cx="1161900" cy="950325"/>
            </a:xfrm>
            <a:custGeom>
              <a:avLst/>
              <a:gdLst/>
              <a:ahLst/>
              <a:cxnLst/>
              <a:rect l="l" t="t" r="r" b="b"/>
              <a:pathLst>
                <a:path w="46476" h="38013" extrusionOk="0">
                  <a:moveTo>
                    <a:pt x="44773" y="0"/>
                  </a:moveTo>
                  <a:lnTo>
                    <a:pt x="44773" y="0"/>
                  </a:lnTo>
                  <a:cubicBezTo>
                    <a:pt x="43845" y="451"/>
                    <a:pt x="42825" y="716"/>
                    <a:pt x="41792" y="716"/>
                  </a:cubicBezTo>
                  <a:cubicBezTo>
                    <a:pt x="41641" y="716"/>
                    <a:pt x="41490" y="711"/>
                    <a:pt x="41338" y="699"/>
                  </a:cubicBezTo>
                  <a:cubicBezTo>
                    <a:pt x="41156" y="4863"/>
                    <a:pt x="40578" y="9179"/>
                    <a:pt x="38056" y="12462"/>
                  </a:cubicBezTo>
                  <a:cubicBezTo>
                    <a:pt x="36315" y="14706"/>
                    <a:pt x="34691" y="16356"/>
                    <a:pt x="32763" y="16356"/>
                  </a:cubicBezTo>
                  <a:cubicBezTo>
                    <a:pt x="31896" y="16356"/>
                    <a:pt x="30968" y="16022"/>
                    <a:pt x="29940" y="15259"/>
                  </a:cubicBezTo>
                  <a:lnTo>
                    <a:pt x="29940" y="15259"/>
                  </a:lnTo>
                  <a:cubicBezTo>
                    <a:pt x="30153" y="18025"/>
                    <a:pt x="29758" y="21824"/>
                    <a:pt x="26110" y="24408"/>
                  </a:cubicBezTo>
                  <a:cubicBezTo>
                    <a:pt x="23124" y="26521"/>
                    <a:pt x="20460" y="27223"/>
                    <a:pt x="18208" y="27223"/>
                  </a:cubicBezTo>
                  <a:cubicBezTo>
                    <a:pt x="15277" y="27223"/>
                    <a:pt x="13043" y="26036"/>
                    <a:pt x="11703" y="25228"/>
                  </a:cubicBezTo>
                  <a:lnTo>
                    <a:pt x="11703" y="25228"/>
                  </a:lnTo>
                  <a:cubicBezTo>
                    <a:pt x="11703" y="25229"/>
                    <a:pt x="12766" y="29757"/>
                    <a:pt x="9727" y="31186"/>
                  </a:cubicBezTo>
                  <a:cubicBezTo>
                    <a:pt x="8136" y="31957"/>
                    <a:pt x="6881" y="32272"/>
                    <a:pt x="5876" y="32272"/>
                  </a:cubicBezTo>
                  <a:cubicBezTo>
                    <a:pt x="1770" y="32272"/>
                    <a:pt x="1807" y="27025"/>
                    <a:pt x="0" y="26171"/>
                  </a:cubicBezTo>
                  <a:lnTo>
                    <a:pt x="0" y="26171"/>
                  </a:lnTo>
                  <a:cubicBezTo>
                    <a:pt x="304" y="30031"/>
                    <a:pt x="821" y="33526"/>
                    <a:pt x="1672" y="35137"/>
                  </a:cubicBezTo>
                  <a:cubicBezTo>
                    <a:pt x="2887" y="37420"/>
                    <a:pt x="6236" y="38012"/>
                    <a:pt x="9384" y="38012"/>
                  </a:cubicBezTo>
                  <a:cubicBezTo>
                    <a:pt x="12773" y="38012"/>
                    <a:pt x="15928" y="37326"/>
                    <a:pt x="15928" y="37326"/>
                  </a:cubicBezTo>
                  <a:cubicBezTo>
                    <a:pt x="24925" y="36080"/>
                    <a:pt x="25806" y="30396"/>
                    <a:pt x="25806" y="30396"/>
                  </a:cubicBezTo>
                  <a:cubicBezTo>
                    <a:pt x="36992" y="27356"/>
                    <a:pt x="41430" y="10091"/>
                    <a:pt x="41430" y="10091"/>
                  </a:cubicBezTo>
                  <a:cubicBezTo>
                    <a:pt x="46475" y="5836"/>
                    <a:pt x="44287" y="456"/>
                    <a:pt x="44287" y="456"/>
                  </a:cubicBezTo>
                  <a:cubicBezTo>
                    <a:pt x="44439" y="304"/>
                    <a:pt x="44621" y="152"/>
                    <a:pt x="4477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63;p27">
              <a:extLst>
                <a:ext uri="{FF2B5EF4-FFF2-40B4-BE49-F238E27FC236}">
                  <a16:creationId xmlns:a16="http://schemas.microsoft.com/office/drawing/2014/main" id="{8332DF72-32C0-A97C-72FA-F13CCB0D7968}"/>
                </a:ext>
              </a:extLst>
            </p:cNvPr>
            <p:cNvSpPr/>
            <p:nvPr/>
          </p:nvSpPr>
          <p:spPr>
            <a:xfrm>
              <a:off x="9874300" y="4375725"/>
              <a:ext cx="130725" cy="144200"/>
            </a:xfrm>
            <a:custGeom>
              <a:avLst/>
              <a:gdLst/>
              <a:ahLst/>
              <a:cxnLst/>
              <a:rect l="l" t="t" r="r" b="b"/>
              <a:pathLst>
                <a:path w="5229" h="5768" extrusionOk="0">
                  <a:moveTo>
                    <a:pt x="3284" y="1"/>
                  </a:moveTo>
                  <a:lnTo>
                    <a:pt x="2980" y="153"/>
                  </a:lnTo>
                  <a:cubicBezTo>
                    <a:pt x="1977" y="670"/>
                    <a:pt x="1034" y="1369"/>
                    <a:pt x="274" y="2189"/>
                  </a:cubicBezTo>
                  <a:cubicBezTo>
                    <a:pt x="123" y="2311"/>
                    <a:pt x="1" y="2463"/>
                    <a:pt x="1" y="2645"/>
                  </a:cubicBezTo>
                  <a:cubicBezTo>
                    <a:pt x="1" y="2919"/>
                    <a:pt x="244" y="3101"/>
                    <a:pt x="457" y="3253"/>
                  </a:cubicBezTo>
                  <a:cubicBezTo>
                    <a:pt x="1521" y="3983"/>
                    <a:pt x="2645" y="4712"/>
                    <a:pt x="3709" y="5442"/>
                  </a:cubicBezTo>
                  <a:cubicBezTo>
                    <a:pt x="3963" y="5594"/>
                    <a:pt x="4238" y="5767"/>
                    <a:pt x="4517" y="5767"/>
                  </a:cubicBezTo>
                  <a:cubicBezTo>
                    <a:pt x="4572" y="5767"/>
                    <a:pt x="4627" y="5761"/>
                    <a:pt x="4682" y="5746"/>
                  </a:cubicBezTo>
                  <a:cubicBezTo>
                    <a:pt x="5138" y="5594"/>
                    <a:pt x="5229" y="4925"/>
                    <a:pt x="5229" y="4408"/>
                  </a:cubicBezTo>
                  <a:cubicBezTo>
                    <a:pt x="5168" y="3557"/>
                    <a:pt x="5138" y="2706"/>
                    <a:pt x="4864" y="1885"/>
                  </a:cubicBezTo>
                  <a:cubicBezTo>
                    <a:pt x="4591" y="1095"/>
                    <a:pt x="4074" y="335"/>
                    <a:pt x="328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364;p27">
              <a:extLst>
                <a:ext uri="{FF2B5EF4-FFF2-40B4-BE49-F238E27FC236}">
                  <a16:creationId xmlns:a16="http://schemas.microsoft.com/office/drawing/2014/main" id="{849EEEDC-F0ED-782C-E0F6-5BE3897EFCA5}"/>
                </a:ext>
              </a:extLst>
            </p:cNvPr>
            <p:cNvSpPr/>
            <p:nvPr/>
          </p:nvSpPr>
          <p:spPr>
            <a:xfrm>
              <a:off x="9128100" y="4470725"/>
              <a:ext cx="3050" cy="775"/>
            </a:xfrm>
            <a:custGeom>
              <a:avLst/>
              <a:gdLst/>
              <a:ahLst/>
              <a:cxnLst/>
              <a:rect l="l" t="t" r="r" b="b"/>
              <a:pathLst>
                <a:path w="122" h="31" extrusionOk="0">
                  <a:moveTo>
                    <a:pt x="122" y="0"/>
                  </a:moveTo>
                  <a:cubicBezTo>
                    <a:pt x="69" y="0"/>
                    <a:pt x="62" y="0"/>
                    <a:pt x="41" y="21"/>
                  </a:cubicBezTo>
                  <a:lnTo>
                    <a:pt x="41" y="21"/>
                  </a:lnTo>
                  <a:lnTo>
                    <a:pt x="122" y="0"/>
                  </a:lnTo>
                  <a:close/>
                  <a:moveTo>
                    <a:pt x="41" y="21"/>
                  </a:moveTo>
                  <a:lnTo>
                    <a:pt x="0" y="31"/>
                  </a:lnTo>
                  <a:lnTo>
                    <a:pt x="31" y="31"/>
                  </a:lnTo>
                  <a:cubicBezTo>
                    <a:pt x="35" y="27"/>
                    <a:pt x="38" y="23"/>
                    <a:pt x="4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65;p27">
              <a:extLst>
                <a:ext uri="{FF2B5EF4-FFF2-40B4-BE49-F238E27FC236}">
                  <a16:creationId xmlns:a16="http://schemas.microsoft.com/office/drawing/2014/main" id="{FC54CFAE-3442-D160-F587-2857B86DB7E7}"/>
                </a:ext>
              </a:extLst>
            </p:cNvPr>
            <p:cNvSpPr/>
            <p:nvPr/>
          </p:nvSpPr>
          <p:spPr>
            <a:xfrm>
              <a:off x="9657750" y="3799750"/>
              <a:ext cx="1525" cy="25"/>
            </a:xfrm>
            <a:custGeom>
              <a:avLst/>
              <a:gdLst/>
              <a:ahLst/>
              <a:cxnLst/>
              <a:rect l="l" t="t" r="r" b="b"/>
              <a:pathLst>
                <a:path w="61" h="1" extrusionOk="0">
                  <a:moveTo>
                    <a:pt x="61" y="0"/>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66;p27">
              <a:extLst>
                <a:ext uri="{FF2B5EF4-FFF2-40B4-BE49-F238E27FC236}">
                  <a16:creationId xmlns:a16="http://schemas.microsoft.com/office/drawing/2014/main" id="{C8939589-8A30-2380-3D3F-7ACAC9048DB8}"/>
                </a:ext>
              </a:extLst>
            </p:cNvPr>
            <p:cNvSpPr/>
            <p:nvPr/>
          </p:nvSpPr>
          <p:spPr>
            <a:xfrm>
              <a:off x="8928250" y="3491050"/>
              <a:ext cx="1195325" cy="1189425"/>
            </a:xfrm>
            <a:custGeom>
              <a:avLst/>
              <a:gdLst/>
              <a:ahLst/>
              <a:cxnLst/>
              <a:rect l="l" t="t" r="r" b="b"/>
              <a:pathLst>
                <a:path w="47813" h="47577" extrusionOk="0">
                  <a:moveTo>
                    <a:pt x="9295" y="1"/>
                  </a:moveTo>
                  <a:cubicBezTo>
                    <a:pt x="7599" y="1"/>
                    <a:pt x="5756" y="184"/>
                    <a:pt x="3769" y="615"/>
                  </a:cubicBezTo>
                  <a:cubicBezTo>
                    <a:pt x="1581" y="1102"/>
                    <a:pt x="0" y="3017"/>
                    <a:pt x="0" y="3017"/>
                  </a:cubicBezTo>
                  <a:lnTo>
                    <a:pt x="0" y="3138"/>
                  </a:lnTo>
                  <a:cubicBezTo>
                    <a:pt x="3511" y="1500"/>
                    <a:pt x="6695" y="866"/>
                    <a:pt x="9491" y="866"/>
                  </a:cubicBezTo>
                  <a:cubicBezTo>
                    <a:pt x="17179" y="866"/>
                    <a:pt x="21936" y="5659"/>
                    <a:pt x="22493" y="7576"/>
                  </a:cubicBezTo>
                  <a:cubicBezTo>
                    <a:pt x="23043" y="7214"/>
                    <a:pt x="23683" y="7031"/>
                    <a:pt x="24321" y="7031"/>
                  </a:cubicBezTo>
                  <a:cubicBezTo>
                    <a:pt x="25022" y="7031"/>
                    <a:pt x="25720" y="7252"/>
                    <a:pt x="26293" y="7697"/>
                  </a:cubicBezTo>
                  <a:cubicBezTo>
                    <a:pt x="27356" y="8488"/>
                    <a:pt x="27873" y="10008"/>
                    <a:pt x="27478" y="11284"/>
                  </a:cubicBezTo>
                  <a:cubicBezTo>
                    <a:pt x="27719" y="11252"/>
                    <a:pt x="27961" y="11236"/>
                    <a:pt x="28202" y="11236"/>
                  </a:cubicBezTo>
                  <a:cubicBezTo>
                    <a:pt x="30215" y="11236"/>
                    <a:pt x="32195" y="12337"/>
                    <a:pt x="33253" y="14020"/>
                  </a:cubicBezTo>
                  <a:cubicBezTo>
                    <a:pt x="34439" y="15965"/>
                    <a:pt x="34347" y="18549"/>
                    <a:pt x="33071" y="20403"/>
                  </a:cubicBezTo>
                  <a:cubicBezTo>
                    <a:pt x="36080" y="20616"/>
                    <a:pt x="38876" y="22531"/>
                    <a:pt x="40123" y="25266"/>
                  </a:cubicBezTo>
                  <a:cubicBezTo>
                    <a:pt x="41399" y="28002"/>
                    <a:pt x="41004" y="31436"/>
                    <a:pt x="39150" y="33838"/>
                  </a:cubicBezTo>
                  <a:cubicBezTo>
                    <a:pt x="39427" y="33756"/>
                    <a:pt x="39706" y="33718"/>
                    <a:pt x="39984" y="33718"/>
                  </a:cubicBezTo>
                  <a:cubicBezTo>
                    <a:pt x="41564" y="33718"/>
                    <a:pt x="43075" y="34961"/>
                    <a:pt x="43618" y="36513"/>
                  </a:cubicBezTo>
                  <a:cubicBezTo>
                    <a:pt x="44287" y="38336"/>
                    <a:pt x="43770" y="40373"/>
                    <a:pt x="42919" y="42075"/>
                  </a:cubicBezTo>
                  <a:cubicBezTo>
                    <a:pt x="42706" y="42409"/>
                    <a:pt x="42524" y="42744"/>
                    <a:pt x="42645" y="43139"/>
                  </a:cubicBezTo>
                  <a:cubicBezTo>
                    <a:pt x="42737" y="43564"/>
                    <a:pt x="43193" y="43747"/>
                    <a:pt x="43588" y="43929"/>
                  </a:cubicBezTo>
                  <a:cubicBezTo>
                    <a:pt x="45290" y="44719"/>
                    <a:pt x="46749" y="46026"/>
                    <a:pt x="47813" y="47576"/>
                  </a:cubicBezTo>
                  <a:cubicBezTo>
                    <a:pt x="46566" y="43169"/>
                    <a:pt x="44378" y="41832"/>
                    <a:pt x="44378" y="41832"/>
                  </a:cubicBezTo>
                  <a:cubicBezTo>
                    <a:pt x="46779" y="34081"/>
                    <a:pt x="41642" y="32683"/>
                    <a:pt x="41642" y="32683"/>
                  </a:cubicBezTo>
                  <a:cubicBezTo>
                    <a:pt x="41642" y="32683"/>
                    <a:pt x="43101" y="31406"/>
                    <a:pt x="41642" y="27667"/>
                  </a:cubicBezTo>
                  <a:cubicBezTo>
                    <a:pt x="40214" y="23929"/>
                    <a:pt x="36110" y="19491"/>
                    <a:pt x="36110" y="19491"/>
                  </a:cubicBezTo>
                  <a:cubicBezTo>
                    <a:pt x="36110" y="19491"/>
                    <a:pt x="36110" y="12409"/>
                    <a:pt x="28785" y="9248"/>
                  </a:cubicBezTo>
                  <a:cubicBezTo>
                    <a:pt x="28785" y="9248"/>
                    <a:pt x="28056" y="5631"/>
                    <a:pt x="23618" y="5631"/>
                  </a:cubicBezTo>
                  <a:cubicBezTo>
                    <a:pt x="23618" y="5631"/>
                    <a:pt x="18708" y="1"/>
                    <a:pt x="929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67;p27">
              <a:extLst>
                <a:ext uri="{FF2B5EF4-FFF2-40B4-BE49-F238E27FC236}">
                  <a16:creationId xmlns:a16="http://schemas.microsoft.com/office/drawing/2014/main" id="{ED200368-CB8F-38E7-6672-A3677B86D739}"/>
                </a:ext>
              </a:extLst>
            </p:cNvPr>
            <p:cNvSpPr/>
            <p:nvPr/>
          </p:nvSpPr>
          <p:spPr>
            <a:xfrm>
              <a:off x="9748925" y="4069500"/>
              <a:ext cx="177850" cy="255725"/>
            </a:xfrm>
            <a:custGeom>
              <a:avLst/>
              <a:gdLst/>
              <a:ahLst/>
              <a:cxnLst/>
              <a:rect l="l" t="t" r="r" b="b"/>
              <a:pathLst>
                <a:path w="7114" h="10229" extrusionOk="0">
                  <a:moveTo>
                    <a:pt x="2250" y="0"/>
                  </a:moveTo>
                  <a:lnTo>
                    <a:pt x="1672" y="152"/>
                  </a:lnTo>
                  <a:cubicBezTo>
                    <a:pt x="2858" y="3435"/>
                    <a:pt x="2220" y="7265"/>
                    <a:pt x="1" y="9970"/>
                  </a:cubicBezTo>
                  <a:cubicBezTo>
                    <a:pt x="522" y="10144"/>
                    <a:pt x="1068" y="10228"/>
                    <a:pt x="1613" y="10228"/>
                  </a:cubicBezTo>
                  <a:cubicBezTo>
                    <a:pt x="2976" y="10228"/>
                    <a:pt x="4334" y="9701"/>
                    <a:pt x="5289" y="8724"/>
                  </a:cubicBezTo>
                  <a:cubicBezTo>
                    <a:pt x="6657" y="7356"/>
                    <a:pt x="7113" y="5168"/>
                    <a:pt x="6505" y="3405"/>
                  </a:cubicBezTo>
                  <a:cubicBezTo>
                    <a:pt x="5867" y="1611"/>
                    <a:pt x="4165" y="244"/>
                    <a:pt x="2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68;p27">
              <a:extLst>
                <a:ext uri="{FF2B5EF4-FFF2-40B4-BE49-F238E27FC236}">
                  <a16:creationId xmlns:a16="http://schemas.microsoft.com/office/drawing/2014/main" id="{FBE71C24-66D0-9974-33D1-D454614CC67A}"/>
                </a:ext>
              </a:extLst>
            </p:cNvPr>
            <p:cNvSpPr/>
            <p:nvPr/>
          </p:nvSpPr>
          <p:spPr>
            <a:xfrm>
              <a:off x="8979925" y="3580250"/>
              <a:ext cx="474950" cy="225625"/>
            </a:xfrm>
            <a:custGeom>
              <a:avLst/>
              <a:gdLst/>
              <a:ahLst/>
              <a:cxnLst/>
              <a:rect l="l" t="t" r="r" b="b"/>
              <a:pathLst>
                <a:path w="18998" h="9025" extrusionOk="0">
                  <a:moveTo>
                    <a:pt x="7627" y="0"/>
                  </a:moveTo>
                  <a:cubicBezTo>
                    <a:pt x="6084" y="0"/>
                    <a:pt x="4566" y="203"/>
                    <a:pt x="3192" y="877"/>
                  </a:cubicBezTo>
                  <a:cubicBezTo>
                    <a:pt x="1520" y="1698"/>
                    <a:pt x="152" y="3278"/>
                    <a:pt x="0" y="5133"/>
                  </a:cubicBezTo>
                  <a:cubicBezTo>
                    <a:pt x="253" y="6310"/>
                    <a:pt x="1255" y="7126"/>
                    <a:pt x="2435" y="7126"/>
                  </a:cubicBezTo>
                  <a:cubicBezTo>
                    <a:pt x="2534" y="7126"/>
                    <a:pt x="2635" y="7120"/>
                    <a:pt x="2736" y="7108"/>
                  </a:cubicBezTo>
                  <a:cubicBezTo>
                    <a:pt x="3137" y="7071"/>
                    <a:pt x="3539" y="7054"/>
                    <a:pt x="3942" y="7054"/>
                  </a:cubicBezTo>
                  <a:cubicBezTo>
                    <a:pt x="5525" y="7054"/>
                    <a:pt x="7119" y="7316"/>
                    <a:pt x="8693" y="7655"/>
                  </a:cubicBezTo>
                  <a:cubicBezTo>
                    <a:pt x="11348" y="8252"/>
                    <a:pt x="14002" y="9024"/>
                    <a:pt x="16686" y="9024"/>
                  </a:cubicBezTo>
                  <a:cubicBezTo>
                    <a:pt x="16737" y="9024"/>
                    <a:pt x="16788" y="9024"/>
                    <a:pt x="16839" y="9023"/>
                  </a:cubicBezTo>
                  <a:cubicBezTo>
                    <a:pt x="17447" y="9023"/>
                    <a:pt x="18116" y="8932"/>
                    <a:pt x="18542" y="8476"/>
                  </a:cubicBezTo>
                  <a:cubicBezTo>
                    <a:pt x="18997" y="7990"/>
                    <a:pt x="18997" y="7199"/>
                    <a:pt x="18815" y="6500"/>
                  </a:cubicBezTo>
                  <a:cubicBezTo>
                    <a:pt x="18268" y="4433"/>
                    <a:pt x="16718" y="2671"/>
                    <a:pt x="14864" y="1607"/>
                  </a:cubicBezTo>
                  <a:cubicBezTo>
                    <a:pt x="12979" y="543"/>
                    <a:pt x="10791" y="117"/>
                    <a:pt x="8633" y="26"/>
                  </a:cubicBezTo>
                  <a:cubicBezTo>
                    <a:pt x="8297" y="10"/>
                    <a:pt x="7961" y="0"/>
                    <a:pt x="762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69;p27">
              <a:extLst>
                <a:ext uri="{FF2B5EF4-FFF2-40B4-BE49-F238E27FC236}">
                  <a16:creationId xmlns:a16="http://schemas.microsoft.com/office/drawing/2014/main" id="{47EC8F07-8E05-476C-490C-4345B8850E0C}"/>
                </a:ext>
              </a:extLst>
            </p:cNvPr>
            <p:cNvSpPr/>
            <p:nvPr/>
          </p:nvSpPr>
          <p:spPr>
            <a:xfrm>
              <a:off x="9017900" y="3910675"/>
              <a:ext cx="460525" cy="239825"/>
            </a:xfrm>
            <a:custGeom>
              <a:avLst/>
              <a:gdLst/>
              <a:ahLst/>
              <a:cxnLst/>
              <a:rect l="l" t="t" r="r" b="b"/>
              <a:pathLst>
                <a:path w="18421" h="9593" extrusionOk="0">
                  <a:moveTo>
                    <a:pt x="7864" y="0"/>
                  </a:moveTo>
                  <a:cubicBezTo>
                    <a:pt x="6398" y="0"/>
                    <a:pt x="4891" y="99"/>
                    <a:pt x="3466" y="305"/>
                  </a:cubicBezTo>
                  <a:cubicBezTo>
                    <a:pt x="2615" y="426"/>
                    <a:pt x="1703" y="669"/>
                    <a:pt x="1095" y="1217"/>
                  </a:cubicBezTo>
                  <a:cubicBezTo>
                    <a:pt x="335" y="1946"/>
                    <a:pt x="92" y="3040"/>
                    <a:pt x="62" y="4074"/>
                  </a:cubicBezTo>
                  <a:cubicBezTo>
                    <a:pt x="1" y="5229"/>
                    <a:pt x="92" y="6384"/>
                    <a:pt x="609" y="7448"/>
                  </a:cubicBezTo>
                  <a:cubicBezTo>
                    <a:pt x="1095" y="8481"/>
                    <a:pt x="2037" y="9363"/>
                    <a:pt x="3132" y="9545"/>
                  </a:cubicBezTo>
                  <a:cubicBezTo>
                    <a:pt x="3311" y="9578"/>
                    <a:pt x="3491" y="9593"/>
                    <a:pt x="3670" y="9593"/>
                  </a:cubicBezTo>
                  <a:cubicBezTo>
                    <a:pt x="4826" y="9593"/>
                    <a:pt x="5966" y="8965"/>
                    <a:pt x="6992" y="8360"/>
                  </a:cubicBezTo>
                  <a:cubicBezTo>
                    <a:pt x="10032" y="6627"/>
                    <a:pt x="13162" y="4986"/>
                    <a:pt x="16536" y="3922"/>
                  </a:cubicBezTo>
                  <a:cubicBezTo>
                    <a:pt x="16931" y="3770"/>
                    <a:pt x="17387" y="3648"/>
                    <a:pt x="17752" y="3405"/>
                  </a:cubicBezTo>
                  <a:cubicBezTo>
                    <a:pt x="18147" y="3101"/>
                    <a:pt x="18421" y="2645"/>
                    <a:pt x="18360" y="2220"/>
                  </a:cubicBezTo>
                  <a:cubicBezTo>
                    <a:pt x="18238" y="1551"/>
                    <a:pt x="17478" y="1247"/>
                    <a:pt x="16840" y="1034"/>
                  </a:cubicBezTo>
                  <a:cubicBezTo>
                    <a:pt x="15229" y="609"/>
                    <a:pt x="13375" y="426"/>
                    <a:pt x="11703" y="244"/>
                  </a:cubicBezTo>
                  <a:cubicBezTo>
                    <a:pt x="10524" y="84"/>
                    <a:pt x="9211" y="0"/>
                    <a:pt x="786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70;p27">
              <a:extLst>
                <a:ext uri="{FF2B5EF4-FFF2-40B4-BE49-F238E27FC236}">
                  <a16:creationId xmlns:a16="http://schemas.microsoft.com/office/drawing/2014/main" id="{B2FEBBF0-D809-5227-2B0E-5870E23F280D}"/>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71;p27">
              <a:extLst>
                <a:ext uri="{FF2B5EF4-FFF2-40B4-BE49-F238E27FC236}">
                  <a16:creationId xmlns:a16="http://schemas.microsoft.com/office/drawing/2014/main" id="{A3E62949-E457-616D-A07E-1314AC16E6AC}"/>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72;p27">
              <a:extLst>
                <a:ext uri="{FF2B5EF4-FFF2-40B4-BE49-F238E27FC236}">
                  <a16:creationId xmlns:a16="http://schemas.microsoft.com/office/drawing/2014/main" id="{C50F37CA-743B-D4B2-8DA1-1759DA370B42}"/>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73;p27">
              <a:extLst>
                <a:ext uri="{FF2B5EF4-FFF2-40B4-BE49-F238E27FC236}">
                  <a16:creationId xmlns:a16="http://schemas.microsoft.com/office/drawing/2014/main" id="{5BAB0F1B-55E8-01E8-3B90-8B08443B1AEC}"/>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74;p27">
              <a:extLst>
                <a:ext uri="{FF2B5EF4-FFF2-40B4-BE49-F238E27FC236}">
                  <a16:creationId xmlns:a16="http://schemas.microsoft.com/office/drawing/2014/main" id="{EFF297DE-9367-5A2B-9659-307D7E2A1735}"/>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75;p27">
              <a:extLst>
                <a:ext uri="{FF2B5EF4-FFF2-40B4-BE49-F238E27FC236}">
                  <a16:creationId xmlns:a16="http://schemas.microsoft.com/office/drawing/2014/main" id="{B21450F2-25EE-D69B-AC42-DB6C4BC62F20}"/>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76;p27">
              <a:extLst>
                <a:ext uri="{FF2B5EF4-FFF2-40B4-BE49-F238E27FC236}">
                  <a16:creationId xmlns:a16="http://schemas.microsoft.com/office/drawing/2014/main" id="{C9D1DCEC-0B7F-0F33-4455-DD595A822F23}"/>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77;p27">
              <a:extLst>
                <a:ext uri="{FF2B5EF4-FFF2-40B4-BE49-F238E27FC236}">
                  <a16:creationId xmlns:a16="http://schemas.microsoft.com/office/drawing/2014/main" id="{3FDD1F51-0CCF-E134-F908-DADCD6F99CF5}"/>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78;p27">
              <a:extLst>
                <a:ext uri="{FF2B5EF4-FFF2-40B4-BE49-F238E27FC236}">
                  <a16:creationId xmlns:a16="http://schemas.microsoft.com/office/drawing/2014/main" id="{26ADA762-B2C3-0FA8-8FC3-59942DC120BD}"/>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79;p27">
              <a:extLst>
                <a:ext uri="{FF2B5EF4-FFF2-40B4-BE49-F238E27FC236}">
                  <a16:creationId xmlns:a16="http://schemas.microsoft.com/office/drawing/2014/main" id="{59AD00CC-B7F5-F819-ACE5-00EF35F30C6B}"/>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80;p27">
              <a:extLst>
                <a:ext uri="{FF2B5EF4-FFF2-40B4-BE49-F238E27FC236}">
                  <a16:creationId xmlns:a16="http://schemas.microsoft.com/office/drawing/2014/main" id="{784DB64E-31A8-ADC4-E2D7-CD3A6D3248F0}"/>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81;p27">
              <a:extLst>
                <a:ext uri="{FF2B5EF4-FFF2-40B4-BE49-F238E27FC236}">
                  <a16:creationId xmlns:a16="http://schemas.microsoft.com/office/drawing/2014/main" id="{EB38B654-24EE-3C47-C3C1-69BE76986A17}"/>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82;p27">
              <a:extLst>
                <a:ext uri="{FF2B5EF4-FFF2-40B4-BE49-F238E27FC236}">
                  <a16:creationId xmlns:a16="http://schemas.microsoft.com/office/drawing/2014/main" id="{368B9C2D-5758-418E-1BFB-64DFCBE9E92F}"/>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83;p27">
              <a:extLst>
                <a:ext uri="{FF2B5EF4-FFF2-40B4-BE49-F238E27FC236}">
                  <a16:creationId xmlns:a16="http://schemas.microsoft.com/office/drawing/2014/main" id="{2BD88F29-55C0-DA15-7CB2-2B805EB19B27}"/>
                </a:ext>
              </a:extLst>
            </p:cNvPr>
            <p:cNvSpPr/>
            <p:nvPr/>
          </p:nvSpPr>
          <p:spPr>
            <a:xfrm>
              <a:off x="9869000" y="5197175"/>
              <a:ext cx="183900" cy="42575"/>
            </a:xfrm>
            <a:custGeom>
              <a:avLst/>
              <a:gdLst/>
              <a:ahLst/>
              <a:cxnLst/>
              <a:rect l="l" t="t" r="r" b="b"/>
              <a:pathLst>
                <a:path w="7356" h="1703" extrusionOk="0">
                  <a:moveTo>
                    <a:pt x="0" y="0"/>
                  </a:moveTo>
                  <a:lnTo>
                    <a:pt x="0" y="0"/>
                  </a:lnTo>
                  <a:cubicBezTo>
                    <a:pt x="857" y="1133"/>
                    <a:pt x="2276" y="1703"/>
                    <a:pt x="3695" y="1703"/>
                  </a:cubicBezTo>
                  <a:cubicBezTo>
                    <a:pt x="5095" y="1703"/>
                    <a:pt x="6495" y="1148"/>
                    <a:pt x="7356" y="31"/>
                  </a:cubicBezTo>
                  <a:lnTo>
                    <a:pt x="7356" y="31"/>
                  </a:lnTo>
                  <a:cubicBezTo>
                    <a:pt x="6200" y="631"/>
                    <a:pt x="4956" y="928"/>
                    <a:pt x="3714" y="928"/>
                  </a:cubicBezTo>
                  <a:cubicBezTo>
                    <a:pt x="2440" y="928"/>
                    <a:pt x="1170" y="61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84;p27">
              <a:extLst>
                <a:ext uri="{FF2B5EF4-FFF2-40B4-BE49-F238E27FC236}">
                  <a16:creationId xmlns:a16="http://schemas.microsoft.com/office/drawing/2014/main" id="{2310FA02-E1C3-3567-D268-76AD817D7633}"/>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85;p27">
              <a:extLst>
                <a:ext uri="{FF2B5EF4-FFF2-40B4-BE49-F238E27FC236}">
                  <a16:creationId xmlns:a16="http://schemas.microsoft.com/office/drawing/2014/main" id="{0F689743-7C47-7161-6578-3BC21D987170}"/>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86;p27">
              <a:extLst>
                <a:ext uri="{FF2B5EF4-FFF2-40B4-BE49-F238E27FC236}">
                  <a16:creationId xmlns:a16="http://schemas.microsoft.com/office/drawing/2014/main" id="{5AEB8CB6-CFBB-094D-6D8E-62F08EECA1A0}"/>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87;p27">
              <a:extLst>
                <a:ext uri="{FF2B5EF4-FFF2-40B4-BE49-F238E27FC236}">
                  <a16:creationId xmlns:a16="http://schemas.microsoft.com/office/drawing/2014/main" id="{91D25D37-E949-79F5-9192-0928589B7C62}"/>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88;p27">
              <a:extLst>
                <a:ext uri="{FF2B5EF4-FFF2-40B4-BE49-F238E27FC236}">
                  <a16:creationId xmlns:a16="http://schemas.microsoft.com/office/drawing/2014/main" id="{DDCCC194-0E8F-BD51-FB1B-D2FF5ECB6896}"/>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89;p27">
              <a:extLst>
                <a:ext uri="{FF2B5EF4-FFF2-40B4-BE49-F238E27FC236}">
                  <a16:creationId xmlns:a16="http://schemas.microsoft.com/office/drawing/2014/main" id="{F8BF637F-235A-52A9-C725-A530EF3A1637}"/>
                </a:ext>
              </a:extLst>
            </p:cNvPr>
            <p:cNvSpPr/>
            <p:nvPr/>
          </p:nvSpPr>
          <p:spPr>
            <a:xfrm>
              <a:off x="9004225" y="4208975"/>
              <a:ext cx="474200" cy="258650"/>
            </a:xfrm>
            <a:custGeom>
              <a:avLst/>
              <a:gdLst/>
              <a:ahLst/>
              <a:cxnLst/>
              <a:rect l="l" t="t" r="r" b="b"/>
              <a:pathLst>
                <a:path w="18968" h="10346" extrusionOk="0">
                  <a:moveTo>
                    <a:pt x="17019" y="1"/>
                  </a:moveTo>
                  <a:cubicBezTo>
                    <a:pt x="16661" y="1"/>
                    <a:pt x="16293" y="55"/>
                    <a:pt x="15959" y="136"/>
                  </a:cubicBezTo>
                  <a:cubicBezTo>
                    <a:pt x="13527" y="653"/>
                    <a:pt x="11217" y="1656"/>
                    <a:pt x="8816" y="2385"/>
                  </a:cubicBezTo>
                  <a:cubicBezTo>
                    <a:pt x="6937" y="2939"/>
                    <a:pt x="4962" y="3398"/>
                    <a:pt x="2998" y="3398"/>
                  </a:cubicBezTo>
                  <a:cubicBezTo>
                    <a:pt x="2484" y="3398"/>
                    <a:pt x="1971" y="3366"/>
                    <a:pt x="1460" y="3297"/>
                  </a:cubicBezTo>
                  <a:lnTo>
                    <a:pt x="1308" y="2993"/>
                  </a:lnTo>
                  <a:cubicBezTo>
                    <a:pt x="366" y="4422"/>
                    <a:pt x="1" y="7400"/>
                    <a:pt x="1065" y="8768"/>
                  </a:cubicBezTo>
                  <a:cubicBezTo>
                    <a:pt x="1854" y="9783"/>
                    <a:pt x="3178" y="10346"/>
                    <a:pt x="4466" y="10346"/>
                  </a:cubicBezTo>
                  <a:cubicBezTo>
                    <a:pt x="4915" y="10346"/>
                    <a:pt x="5360" y="10277"/>
                    <a:pt x="5776" y="10136"/>
                  </a:cubicBezTo>
                  <a:cubicBezTo>
                    <a:pt x="7235" y="9589"/>
                    <a:pt x="8299" y="8343"/>
                    <a:pt x="9393" y="7279"/>
                  </a:cubicBezTo>
                  <a:cubicBezTo>
                    <a:pt x="11247" y="5516"/>
                    <a:pt x="13557" y="4209"/>
                    <a:pt x="16050" y="3510"/>
                  </a:cubicBezTo>
                  <a:cubicBezTo>
                    <a:pt x="16718" y="3327"/>
                    <a:pt x="17448" y="3175"/>
                    <a:pt x="18025" y="2719"/>
                  </a:cubicBezTo>
                  <a:cubicBezTo>
                    <a:pt x="18603" y="2294"/>
                    <a:pt x="18968" y="1504"/>
                    <a:pt x="18694" y="865"/>
                  </a:cubicBezTo>
                  <a:cubicBezTo>
                    <a:pt x="18411" y="217"/>
                    <a:pt x="17735" y="1"/>
                    <a:pt x="1701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90;p27">
              <a:extLst>
                <a:ext uri="{FF2B5EF4-FFF2-40B4-BE49-F238E27FC236}">
                  <a16:creationId xmlns:a16="http://schemas.microsoft.com/office/drawing/2014/main" id="{E5C532C8-5CE6-8C2D-89E5-0E13342210F1}"/>
                </a:ext>
              </a:extLst>
            </p:cNvPr>
            <p:cNvSpPr/>
            <p:nvPr/>
          </p:nvSpPr>
          <p:spPr>
            <a:xfrm>
              <a:off x="9313500" y="4658750"/>
              <a:ext cx="272075" cy="262375"/>
            </a:xfrm>
            <a:custGeom>
              <a:avLst/>
              <a:gdLst/>
              <a:ahLst/>
              <a:cxnLst/>
              <a:rect l="l" t="t" r="r" b="b"/>
              <a:pathLst>
                <a:path w="10883" h="10495" extrusionOk="0">
                  <a:moveTo>
                    <a:pt x="7684" y="0"/>
                  </a:moveTo>
                  <a:cubicBezTo>
                    <a:pt x="5858" y="0"/>
                    <a:pt x="4049" y="687"/>
                    <a:pt x="2676" y="1902"/>
                  </a:cubicBezTo>
                  <a:cubicBezTo>
                    <a:pt x="852" y="3574"/>
                    <a:pt x="1" y="6218"/>
                    <a:pt x="487" y="8650"/>
                  </a:cubicBezTo>
                  <a:cubicBezTo>
                    <a:pt x="609" y="9197"/>
                    <a:pt x="761" y="9714"/>
                    <a:pt x="1126" y="10078"/>
                  </a:cubicBezTo>
                  <a:cubicBezTo>
                    <a:pt x="1447" y="10379"/>
                    <a:pt x="1874" y="10495"/>
                    <a:pt x="2311" y="10495"/>
                  </a:cubicBezTo>
                  <a:cubicBezTo>
                    <a:pt x="2535" y="10495"/>
                    <a:pt x="2763" y="10464"/>
                    <a:pt x="2980" y="10413"/>
                  </a:cubicBezTo>
                  <a:cubicBezTo>
                    <a:pt x="4621" y="9987"/>
                    <a:pt x="5533" y="8315"/>
                    <a:pt x="6171" y="6765"/>
                  </a:cubicBezTo>
                  <a:cubicBezTo>
                    <a:pt x="6840" y="5215"/>
                    <a:pt x="7509" y="3483"/>
                    <a:pt x="9028" y="2723"/>
                  </a:cubicBezTo>
                  <a:cubicBezTo>
                    <a:pt x="9424" y="2540"/>
                    <a:pt x="9879" y="2388"/>
                    <a:pt x="10214" y="2176"/>
                  </a:cubicBezTo>
                  <a:cubicBezTo>
                    <a:pt x="10579" y="1963"/>
                    <a:pt x="10883" y="1568"/>
                    <a:pt x="10791" y="1112"/>
                  </a:cubicBezTo>
                  <a:cubicBezTo>
                    <a:pt x="10700" y="808"/>
                    <a:pt x="10031" y="443"/>
                    <a:pt x="9332" y="230"/>
                  </a:cubicBezTo>
                  <a:lnTo>
                    <a:pt x="9332" y="230"/>
                  </a:lnTo>
                  <a:lnTo>
                    <a:pt x="9606" y="261"/>
                  </a:lnTo>
                  <a:cubicBezTo>
                    <a:pt x="9424" y="230"/>
                    <a:pt x="9211" y="139"/>
                    <a:pt x="8998" y="109"/>
                  </a:cubicBezTo>
                  <a:cubicBezTo>
                    <a:pt x="8816" y="78"/>
                    <a:pt x="8603" y="48"/>
                    <a:pt x="8451" y="48"/>
                  </a:cubicBezTo>
                  <a:lnTo>
                    <a:pt x="8512" y="48"/>
                  </a:lnTo>
                  <a:cubicBezTo>
                    <a:pt x="8236" y="16"/>
                    <a:pt x="7960" y="0"/>
                    <a:pt x="76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91;p27">
              <a:extLst>
                <a:ext uri="{FF2B5EF4-FFF2-40B4-BE49-F238E27FC236}">
                  <a16:creationId xmlns:a16="http://schemas.microsoft.com/office/drawing/2014/main" id="{A0D83E22-E1FB-0D34-BC65-4DC52F6A8C13}"/>
                </a:ext>
              </a:extLst>
            </p:cNvPr>
            <p:cNvSpPr/>
            <p:nvPr/>
          </p:nvSpPr>
          <p:spPr>
            <a:xfrm>
              <a:off x="9663825" y="4498825"/>
              <a:ext cx="246225" cy="245475"/>
            </a:xfrm>
            <a:custGeom>
              <a:avLst/>
              <a:gdLst/>
              <a:ahLst/>
              <a:cxnLst/>
              <a:rect l="l" t="t" r="r" b="b"/>
              <a:pathLst>
                <a:path w="9849" h="9819" extrusionOk="0">
                  <a:moveTo>
                    <a:pt x="2462" y="1"/>
                  </a:moveTo>
                  <a:cubicBezTo>
                    <a:pt x="1794" y="1"/>
                    <a:pt x="0" y="1004"/>
                    <a:pt x="122" y="1733"/>
                  </a:cubicBezTo>
                  <a:cubicBezTo>
                    <a:pt x="3861" y="3466"/>
                    <a:pt x="7143" y="6323"/>
                    <a:pt x="9423" y="9819"/>
                  </a:cubicBezTo>
                  <a:cubicBezTo>
                    <a:pt x="9849" y="8025"/>
                    <a:pt x="9301" y="6141"/>
                    <a:pt x="8268" y="4621"/>
                  </a:cubicBezTo>
                  <a:cubicBezTo>
                    <a:pt x="7265" y="3101"/>
                    <a:pt x="5836" y="1916"/>
                    <a:pt x="4377" y="852"/>
                  </a:cubicBezTo>
                  <a:cubicBezTo>
                    <a:pt x="3800" y="426"/>
                    <a:pt x="3192" y="1"/>
                    <a:pt x="24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92;p27">
              <a:extLst>
                <a:ext uri="{FF2B5EF4-FFF2-40B4-BE49-F238E27FC236}">
                  <a16:creationId xmlns:a16="http://schemas.microsoft.com/office/drawing/2014/main" id="{4499F861-4E35-640B-FB90-8AD7A3513156}"/>
                </a:ext>
              </a:extLst>
            </p:cNvPr>
            <p:cNvSpPr/>
            <p:nvPr/>
          </p:nvSpPr>
          <p:spPr>
            <a:xfrm>
              <a:off x="9657750" y="4738975"/>
              <a:ext cx="136800" cy="107550"/>
            </a:xfrm>
            <a:custGeom>
              <a:avLst/>
              <a:gdLst/>
              <a:ahLst/>
              <a:cxnLst/>
              <a:rect l="l" t="t" r="r" b="b"/>
              <a:pathLst>
                <a:path w="5472" h="4302" extrusionOk="0">
                  <a:moveTo>
                    <a:pt x="2294" y="0"/>
                  </a:moveTo>
                  <a:cubicBezTo>
                    <a:pt x="1576" y="0"/>
                    <a:pt x="885" y="363"/>
                    <a:pt x="517" y="1033"/>
                  </a:cubicBezTo>
                  <a:cubicBezTo>
                    <a:pt x="426" y="1155"/>
                    <a:pt x="365" y="1307"/>
                    <a:pt x="304" y="1459"/>
                  </a:cubicBezTo>
                  <a:cubicBezTo>
                    <a:pt x="61" y="2067"/>
                    <a:pt x="0" y="2827"/>
                    <a:pt x="395" y="3404"/>
                  </a:cubicBezTo>
                  <a:cubicBezTo>
                    <a:pt x="699" y="3891"/>
                    <a:pt x="1307" y="4195"/>
                    <a:pt x="1885" y="4286"/>
                  </a:cubicBezTo>
                  <a:cubicBezTo>
                    <a:pt x="1992" y="4296"/>
                    <a:pt x="2098" y="4302"/>
                    <a:pt x="2202" y="4302"/>
                  </a:cubicBezTo>
                  <a:cubicBezTo>
                    <a:pt x="2687" y="4302"/>
                    <a:pt x="3142" y="4193"/>
                    <a:pt x="3617" y="4043"/>
                  </a:cubicBezTo>
                  <a:cubicBezTo>
                    <a:pt x="4499" y="3769"/>
                    <a:pt x="5471" y="3161"/>
                    <a:pt x="5228" y="2097"/>
                  </a:cubicBezTo>
                  <a:cubicBezTo>
                    <a:pt x="5137" y="1763"/>
                    <a:pt x="4955" y="1550"/>
                    <a:pt x="4772" y="1307"/>
                  </a:cubicBezTo>
                  <a:cubicBezTo>
                    <a:pt x="4316" y="821"/>
                    <a:pt x="3769" y="425"/>
                    <a:pt x="3161" y="182"/>
                  </a:cubicBezTo>
                  <a:cubicBezTo>
                    <a:pt x="2881" y="60"/>
                    <a:pt x="2585" y="0"/>
                    <a:pt x="229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93;p27">
              <a:extLst>
                <a:ext uri="{FF2B5EF4-FFF2-40B4-BE49-F238E27FC236}">
                  <a16:creationId xmlns:a16="http://schemas.microsoft.com/office/drawing/2014/main" id="{948BD586-3994-842F-47CD-084847F5D04E}"/>
                </a:ext>
              </a:extLst>
            </p:cNvPr>
            <p:cNvSpPr/>
            <p:nvPr/>
          </p:nvSpPr>
          <p:spPr>
            <a:xfrm>
              <a:off x="8987525" y="4606900"/>
              <a:ext cx="201375" cy="136200"/>
            </a:xfrm>
            <a:custGeom>
              <a:avLst/>
              <a:gdLst/>
              <a:ahLst/>
              <a:cxnLst/>
              <a:rect l="l" t="t" r="r" b="b"/>
              <a:pathLst>
                <a:path w="8055" h="5448" extrusionOk="0">
                  <a:moveTo>
                    <a:pt x="5057" y="0"/>
                  </a:moveTo>
                  <a:cubicBezTo>
                    <a:pt x="3978" y="0"/>
                    <a:pt x="2869" y="166"/>
                    <a:pt x="1854" y="298"/>
                  </a:cubicBezTo>
                  <a:cubicBezTo>
                    <a:pt x="1216" y="359"/>
                    <a:pt x="456" y="541"/>
                    <a:pt x="183" y="1149"/>
                  </a:cubicBezTo>
                  <a:cubicBezTo>
                    <a:pt x="0" y="1544"/>
                    <a:pt x="61" y="2031"/>
                    <a:pt x="304" y="2426"/>
                  </a:cubicBezTo>
                  <a:cubicBezTo>
                    <a:pt x="517" y="2791"/>
                    <a:pt x="821" y="3094"/>
                    <a:pt x="1186" y="3368"/>
                  </a:cubicBezTo>
                  <a:cubicBezTo>
                    <a:pt x="2341" y="4280"/>
                    <a:pt x="3678" y="4918"/>
                    <a:pt x="5107" y="5313"/>
                  </a:cubicBezTo>
                  <a:cubicBezTo>
                    <a:pt x="5432" y="5392"/>
                    <a:pt x="5780" y="5447"/>
                    <a:pt x="6117" y="5447"/>
                  </a:cubicBezTo>
                  <a:cubicBezTo>
                    <a:pt x="6566" y="5447"/>
                    <a:pt x="6995" y="5348"/>
                    <a:pt x="7325" y="5070"/>
                  </a:cubicBezTo>
                  <a:cubicBezTo>
                    <a:pt x="8055" y="4462"/>
                    <a:pt x="7994" y="3398"/>
                    <a:pt x="7903" y="2487"/>
                  </a:cubicBezTo>
                  <a:cubicBezTo>
                    <a:pt x="7812" y="1605"/>
                    <a:pt x="7660" y="693"/>
                    <a:pt x="6991" y="237"/>
                  </a:cubicBezTo>
                  <a:cubicBezTo>
                    <a:pt x="6377" y="63"/>
                    <a:pt x="5722" y="0"/>
                    <a:pt x="50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94;p27">
              <a:extLst>
                <a:ext uri="{FF2B5EF4-FFF2-40B4-BE49-F238E27FC236}">
                  <a16:creationId xmlns:a16="http://schemas.microsoft.com/office/drawing/2014/main" id="{6C09E013-9142-9E34-19A3-EB10A445EE27}"/>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95;p27">
              <a:extLst>
                <a:ext uri="{FF2B5EF4-FFF2-40B4-BE49-F238E27FC236}">
                  <a16:creationId xmlns:a16="http://schemas.microsoft.com/office/drawing/2014/main" id="{F8D81F48-37EC-BFA6-B7BE-0B1E669E8AE4}"/>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96;p27">
              <a:extLst>
                <a:ext uri="{FF2B5EF4-FFF2-40B4-BE49-F238E27FC236}">
                  <a16:creationId xmlns:a16="http://schemas.microsoft.com/office/drawing/2014/main" id="{08034E99-9616-1A4B-7017-9F7A387F6AF6}"/>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97;p27">
              <a:extLst>
                <a:ext uri="{FF2B5EF4-FFF2-40B4-BE49-F238E27FC236}">
                  <a16:creationId xmlns:a16="http://schemas.microsoft.com/office/drawing/2014/main" id="{5FB59B4F-8072-441B-C571-2A874649735E}"/>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98;p27">
              <a:extLst>
                <a:ext uri="{FF2B5EF4-FFF2-40B4-BE49-F238E27FC236}">
                  <a16:creationId xmlns:a16="http://schemas.microsoft.com/office/drawing/2014/main" id="{F2ECED40-4883-116B-2C3F-E998AF506D16}"/>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99;p27">
              <a:extLst>
                <a:ext uri="{FF2B5EF4-FFF2-40B4-BE49-F238E27FC236}">
                  <a16:creationId xmlns:a16="http://schemas.microsoft.com/office/drawing/2014/main" id="{D3FE574D-078A-73AA-6E06-F95A27343828}"/>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00;p27">
              <a:extLst>
                <a:ext uri="{FF2B5EF4-FFF2-40B4-BE49-F238E27FC236}">
                  <a16:creationId xmlns:a16="http://schemas.microsoft.com/office/drawing/2014/main" id="{35772B64-73FA-9F66-0CB6-B5E5BEEFCF98}"/>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01;p27">
              <a:extLst>
                <a:ext uri="{FF2B5EF4-FFF2-40B4-BE49-F238E27FC236}">
                  <a16:creationId xmlns:a16="http://schemas.microsoft.com/office/drawing/2014/main" id="{AEF9ACB5-434B-C44A-8116-A7E7857E890B}"/>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02;p27">
              <a:extLst>
                <a:ext uri="{FF2B5EF4-FFF2-40B4-BE49-F238E27FC236}">
                  <a16:creationId xmlns:a16="http://schemas.microsoft.com/office/drawing/2014/main" id="{B685FBCC-7A3C-08B4-68AD-B81C435F9AF2}"/>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03;p27">
              <a:extLst>
                <a:ext uri="{FF2B5EF4-FFF2-40B4-BE49-F238E27FC236}">
                  <a16:creationId xmlns:a16="http://schemas.microsoft.com/office/drawing/2014/main" id="{8F7984C3-6455-4D62-5C16-19A89ACBE6CA}"/>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04;p27">
              <a:extLst>
                <a:ext uri="{FF2B5EF4-FFF2-40B4-BE49-F238E27FC236}">
                  <a16:creationId xmlns:a16="http://schemas.microsoft.com/office/drawing/2014/main" id="{1A69BE83-FE8E-4CD2-7081-D216A3380867}"/>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05;p27">
              <a:extLst>
                <a:ext uri="{FF2B5EF4-FFF2-40B4-BE49-F238E27FC236}">
                  <a16:creationId xmlns:a16="http://schemas.microsoft.com/office/drawing/2014/main" id="{85695421-FB8B-0A2C-CE5F-7E684E7E8D88}"/>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06;p27">
              <a:extLst>
                <a:ext uri="{FF2B5EF4-FFF2-40B4-BE49-F238E27FC236}">
                  <a16:creationId xmlns:a16="http://schemas.microsoft.com/office/drawing/2014/main" id="{56EB7F1E-1DC3-A6A3-EA22-C39A4D08867B}"/>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07;p27">
              <a:extLst>
                <a:ext uri="{FF2B5EF4-FFF2-40B4-BE49-F238E27FC236}">
                  <a16:creationId xmlns:a16="http://schemas.microsoft.com/office/drawing/2014/main" id="{64597D2D-806E-6613-1753-1D5EACCCB57C}"/>
                </a:ext>
              </a:extLst>
            </p:cNvPr>
            <p:cNvSpPr/>
            <p:nvPr/>
          </p:nvSpPr>
          <p:spPr>
            <a:xfrm>
              <a:off x="9883425" y="5190325"/>
              <a:ext cx="183925" cy="42700"/>
            </a:xfrm>
            <a:custGeom>
              <a:avLst/>
              <a:gdLst/>
              <a:ahLst/>
              <a:cxnLst/>
              <a:rect l="l" t="t" r="r" b="b"/>
              <a:pathLst>
                <a:path w="7357" h="1708" extrusionOk="0">
                  <a:moveTo>
                    <a:pt x="1" y="1"/>
                  </a:moveTo>
                  <a:lnTo>
                    <a:pt x="1" y="1"/>
                  </a:lnTo>
                  <a:cubicBezTo>
                    <a:pt x="860" y="1137"/>
                    <a:pt x="2286" y="1707"/>
                    <a:pt x="3710" y="1707"/>
                  </a:cubicBezTo>
                  <a:cubicBezTo>
                    <a:pt x="5106" y="1707"/>
                    <a:pt x="6499" y="1160"/>
                    <a:pt x="7356" y="62"/>
                  </a:cubicBezTo>
                  <a:lnTo>
                    <a:pt x="7356" y="62"/>
                  </a:lnTo>
                  <a:cubicBezTo>
                    <a:pt x="6230" y="654"/>
                    <a:pt x="5003" y="944"/>
                    <a:pt x="3773" y="944"/>
                  </a:cubicBezTo>
                  <a:cubicBezTo>
                    <a:pt x="2480" y="944"/>
                    <a:pt x="1185" y="624"/>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08;p27">
              <a:extLst>
                <a:ext uri="{FF2B5EF4-FFF2-40B4-BE49-F238E27FC236}">
                  <a16:creationId xmlns:a16="http://schemas.microsoft.com/office/drawing/2014/main" id="{E96F229D-49D6-9215-190F-F2D9082D97E9}"/>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09;p27">
              <a:extLst>
                <a:ext uri="{FF2B5EF4-FFF2-40B4-BE49-F238E27FC236}">
                  <a16:creationId xmlns:a16="http://schemas.microsoft.com/office/drawing/2014/main" id="{0D9678B1-93FC-ABD2-1291-668147935095}"/>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10;p27">
              <a:extLst>
                <a:ext uri="{FF2B5EF4-FFF2-40B4-BE49-F238E27FC236}">
                  <a16:creationId xmlns:a16="http://schemas.microsoft.com/office/drawing/2014/main" id="{E0F5A62E-D3A6-6678-EE85-5A6D042BD345}"/>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11;p27">
              <a:extLst>
                <a:ext uri="{FF2B5EF4-FFF2-40B4-BE49-F238E27FC236}">
                  <a16:creationId xmlns:a16="http://schemas.microsoft.com/office/drawing/2014/main" id="{B92B4EE5-6F19-6C0B-A40C-43FE57394AA3}"/>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12;p27">
              <a:extLst>
                <a:ext uri="{FF2B5EF4-FFF2-40B4-BE49-F238E27FC236}">
                  <a16:creationId xmlns:a16="http://schemas.microsoft.com/office/drawing/2014/main" id="{9331FE82-E5E1-92A7-F128-35E0A64074A4}"/>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13;p27">
              <a:extLst>
                <a:ext uri="{FF2B5EF4-FFF2-40B4-BE49-F238E27FC236}">
                  <a16:creationId xmlns:a16="http://schemas.microsoft.com/office/drawing/2014/main" id="{0D4F3F28-3F8B-82F5-B369-9E9693581FD3}"/>
                </a:ext>
              </a:extLst>
            </p:cNvPr>
            <p:cNvSpPr/>
            <p:nvPr/>
          </p:nvSpPr>
          <p:spPr>
            <a:xfrm>
              <a:off x="9025500" y="5157250"/>
              <a:ext cx="751575" cy="310100"/>
            </a:xfrm>
            <a:custGeom>
              <a:avLst/>
              <a:gdLst/>
              <a:ahLst/>
              <a:cxnLst/>
              <a:rect l="l" t="t" r="r" b="b"/>
              <a:pathLst>
                <a:path w="30063" h="12404" extrusionOk="0">
                  <a:moveTo>
                    <a:pt x="29406" y="0"/>
                  </a:moveTo>
                  <a:cubicBezTo>
                    <a:pt x="24883" y="0"/>
                    <a:pt x="20665" y="2352"/>
                    <a:pt x="16779" y="4759"/>
                  </a:cubicBezTo>
                  <a:cubicBezTo>
                    <a:pt x="14500" y="6157"/>
                    <a:pt x="12311" y="7798"/>
                    <a:pt x="9910" y="8984"/>
                  </a:cubicBezTo>
                  <a:cubicBezTo>
                    <a:pt x="7989" y="9896"/>
                    <a:pt x="5879" y="10562"/>
                    <a:pt x="3759" y="10562"/>
                  </a:cubicBezTo>
                  <a:cubicBezTo>
                    <a:pt x="3195" y="10562"/>
                    <a:pt x="2630" y="10514"/>
                    <a:pt x="2068" y="10412"/>
                  </a:cubicBezTo>
                  <a:lnTo>
                    <a:pt x="1" y="9895"/>
                  </a:lnTo>
                  <a:lnTo>
                    <a:pt x="1" y="9895"/>
                  </a:lnTo>
                  <a:cubicBezTo>
                    <a:pt x="2157" y="11427"/>
                    <a:pt x="4789" y="12403"/>
                    <a:pt x="7453" y="12403"/>
                  </a:cubicBezTo>
                  <a:cubicBezTo>
                    <a:pt x="7644" y="12403"/>
                    <a:pt x="7835" y="12398"/>
                    <a:pt x="8025" y="12388"/>
                  </a:cubicBezTo>
                  <a:cubicBezTo>
                    <a:pt x="10852" y="12236"/>
                    <a:pt x="13527" y="10959"/>
                    <a:pt x="15837" y="9318"/>
                  </a:cubicBezTo>
                  <a:cubicBezTo>
                    <a:pt x="18208" y="7707"/>
                    <a:pt x="20275" y="5792"/>
                    <a:pt x="22585" y="4120"/>
                  </a:cubicBezTo>
                  <a:cubicBezTo>
                    <a:pt x="24925" y="2449"/>
                    <a:pt x="27235" y="382"/>
                    <a:pt x="30062" y="17"/>
                  </a:cubicBezTo>
                  <a:cubicBezTo>
                    <a:pt x="29843" y="6"/>
                    <a:pt x="29624" y="0"/>
                    <a:pt x="294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14;p27">
              <a:extLst>
                <a:ext uri="{FF2B5EF4-FFF2-40B4-BE49-F238E27FC236}">
                  <a16:creationId xmlns:a16="http://schemas.microsoft.com/office/drawing/2014/main" id="{FFCD42A3-1BEB-728E-BC65-04C275C0F61D}"/>
                </a:ext>
              </a:extLst>
            </p:cNvPr>
            <p:cNvSpPr/>
            <p:nvPr/>
          </p:nvSpPr>
          <p:spPr>
            <a:xfrm>
              <a:off x="9186600" y="4714650"/>
              <a:ext cx="120850" cy="322975"/>
            </a:xfrm>
            <a:custGeom>
              <a:avLst/>
              <a:gdLst/>
              <a:ahLst/>
              <a:cxnLst/>
              <a:rect l="l" t="t" r="r" b="b"/>
              <a:pathLst>
                <a:path w="4834" h="12919" extrusionOk="0">
                  <a:moveTo>
                    <a:pt x="2949" y="0"/>
                  </a:moveTo>
                  <a:lnTo>
                    <a:pt x="2949" y="0"/>
                  </a:lnTo>
                  <a:cubicBezTo>
                    <a:pt x="1034" y="1794"/>
                    <a:pt x="1" y="4499"/>
                    <a:pt x="274" y="7113"/>
                  </a:cubicBezTo>
                  <a:cubicBezTo>
                    <a:pt x="548" y="9696"/>
                    <a:pt x="2584" y="11551"/>
                    <a:pt x="4834" y="12918"/>
                  </a:cubicBezTo>
                  <a:cubicBezTo>
                    <a:pt x="2432" y="8815"/>
                    <a:pt x="2220" y="4438"/>
                    <a:pt x="294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15;p27">
              <a:extLst>
                <a:ext uri="{FF2B5EF4-FFF2-40B4-BE49-F238E27FC236}">
                  <a16:creationId xmlns:a16="http://schemas.microsoft.com/office/drawing/2014/main" id="{DF32F8D2-8463-5C64-B513-7BE93E5FEA91}"/>
                </a:ext>
              </a:extLst>
            </p:cNvPr>
            <p:cNvSpPr/>
            <p:nvPr/>
          </p:nvSpPr>
          <p:spPr>
            <a:xfrm>
              <a:off x="9159250" y="4375725"/>
              <a:ext cx="427850" cy="185725"/>
            </a:xfrm>
            <a:custGeom>
              <a:avLst/>
              <a:gdLst/>
              <a:ahLst/>
              <a:cxnLst/>
              <a:rect l="l" t="t" r="r" b="b"/>
              <a:pathLst>
                <a:path w="17114" h="7429" extrusionOk="0">
                  <a:moveTo>
                    <a:pt x="9393" y="1"/>
                  </a:moveTo>
                  <a:cubicBezTo>
                    <a:pt x="7721" y="1126"/>
                    <a:pt x="6992" y="2159"/>
                    <a:pt x="5654" y="3679"/>
                  </a:cubicBezTo>
                  <a:cubicBezTo>
                    <a:pt x="4286" y="5199"/>
                    <a:pt x="2675" y="6597"/>
                    <a:pt x="639" y="6901"/>
                  </a:cubicBezTo>
                  <a:lnTo>
                    <a:pt x="1" y="6901"/>
                  </a:lnTo>
                  <a:cubicBezTo>
                    <a:pt x="634" y="7265"/>
                    <a:pt x="1345" y="7429"/>
                    <a:pt x="2068" y="7429"/>
                  </a:cubicBezTo>
                  <a:cubicBezTo>
                    <a:pt x="3218" y="7429"/>
                    <a:pt x="4399" y="7013"/>
                    <a:pt x="5350" y="6323"/>
                  </a:cubicBezTo>
                  <a:cubicBezTo>
                    <a:pt x="6931" y="5229"/>
                    <a:pt x="8025" y="3648"/>
                    <a:pt x="9058" y="2037"/>
                  </a:cubicBezTo>
                  <a:cubicBezTo>
                    <a:pt x="9818" y="3405"/>
                    <a:pt x="11125" y="4439"/>
                    <a:pt x="12645" y="4773"/>
                  </a:cubicBezTo>
                  <a:cubicBezTo>
                    <a:pt x="13046" y="4861"/>
                    <a:pt x="13455" y="4905"/>
                    <a:pt x="13864" y="4905"/>
                  </a:cubicBezTo>
                  <a:cubicBezTo>
                    <a:pt x="15007" y="4905"/>
                    <a:pt x="16151" y="4563"/>
                    <a:pt x="17113" y="3891"/>
                  </a:cubicBezTo>
                  <a:lnTo>
                    <a:pt x="17113" y="3891"/>
                  </a:lnTo>
                  <a:cubicBezTo>
                    <a:pt x="16702" y="3990"/>
                    <a:pt x="16280" y="4038"/>
                    <a:pt x="15857" y="4038"/>
                  </a:cubicBezTo>
                  <a:cubicBezTo>
                    <a:pt x="14714" y="4038"/>
                    <a:pt x="13560" y="3692"/>
                    <a:pt x="12584" y="3071"/>
                  </a:cubicBezTo>
                  <a:cubicBezTo>
                    <a:pt x="11247" y="2250"/>
                    <a:pt x="9758" y="1521"/>
                    <a:pt x="939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16;p27">
              <a:extLst>
                <a:ext uri="{FF2B5EF4-FFF2-40B4-BE49-F238E27FC236}">
                  <a16:creationId xmlns:a16="http://schemas.microsoft.com/office/drawing/2014/main" id="{34F27FF7-7758-9E6C-51DA-1D266977ABE8}"/>
                </a:ext>
              </a:extLst>
            </p:cNvPr>
            <p:cNvSpPr/>
            <p:nvPr/>
          </p:nvSpPr>
          <p:spPr>
            <a:xfrm>
              <a:off x="9238275" y="3976800"/>
              <a:ext cx="338175" cy="206700"/>
            </a:xfrm>
            <a:custGeom>
              <a:avLst/>
              <a:gdLst/>
              <a:ahLst/>
              <a:cxnLst/>
              <a:rect l="l" t="t" r="r" b="b"/>
              <a:pathLst>
                <a:path w="13527" h="8268" extrusionOk="0">
                  <a:moveTo>
                    <a:pt x="13527" y="0"/>
                  </a:moveTo>
                  <a:lnTo>
                    <a:pt x="13527" y="0"/>
                  </a:lnTo>
                  <a:cubicBezTo>
                    <a:pt x="11612" y="821"/>
                    <a:pt x="10214" y="2736"/>
                    <a:pt x="9910" y="4772"/>
                  </a:cubicBezTo>
                  <a:cubicBezTo>
                    <a:pt x="9867" y="4772"/>
                    <a:pt x="9825" y="4772"/>
                    <a:pt x="9783" y="4772"/>
                  </a:cubicBezTo>
                  <a:cubicBezTo>
                    <a:pt x="6269" y="4772"/>
                    <a:pt x="2764" y="6015"/>
                    <a:pt x="1" y="8207"/>
                  </a:cubicBezTo>
                  <a:lnTo>
                    <a:pt x="305" y="8268"/>
                  </a:lnTo>
                  <a:cubicBezTo>
                    <a:pt x="3565" y="6552"/>
                    <a:pt x="7256" y="5643"/>
                    <a:pt x="10922" y="5643"/>
                  </a:cubicBezTo>
                  <a:cubicBezTo>
                    <a:pt x="11152" y="5643"/>
                    <a:pt x="11382" y="5647"/>
                    <a:pt x="11612" y="5654"/>
                  </a:cubicBezTo>
                  <a:cubicBezTo>
                    <a:pt x="11581" y="3648"/>
                    <a:pt x="12281" y="1581"/>
                    <a:pt x="135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31"/>
          <p:cNvSpPr txBox="1">
            <a:spLocks noGrp="1"/>
          </p:cNvSpPr>
          <p:nvPr>
            <p:ph type="title"/>
          </p:nvPr>
        </p:nvSpPr>
        <p:spPr>
          <a:xfrm>
            <a:off x="789011" y="746950"/>
            <a:ext cx="7233555" cy="572700"/>
          </a:xfrm>
          <a:prstGeom prst="rect">
            <a:avLst/>
          </a:prstGeom>
        </p:spPr>
        <p:txBody>
          <a:bodyPr spcFirstLastPara="1" wrap="square" lIns="91425" tIns="91425" rIns="91425" bIns="91425" anchor="t" anchorCtr="0">
            <a:noAutofit/>
          </a:bodyPr>
          <a:lstStyle/>
          <a:p>
            <a:r>
              <a:rPr lang="en-US" dirty="0"/>
              <a:t>Types of Brain Diseases</a:t>
            </a:r>
          </a:p>
        </p:txBody>
      </p:sp>
      <p:sp>
        <p:nvSpPr>
          <p:cNvPr id="459" name="Google Shape;459;p31"/>
          <p:cNvSpPr txBox="1">
            <a:spLocks noGrp="1"/>
          </p:cNvSpPr>
          <p:nvPr>
            <p:ph type="subTitle" idx="2"/>
          </p:nvPr>
        </p:nvSpPr>
        <p:spPr>
          <a:xfrm>
            <a:off x="926494" y="1856355"/>
            <a:ext cx="2325666" cy="98330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Alzheimer’s</a:t>
            </a:r>
          </a:p>
          <a:p>
            <a:pPr marL="171450" lvl="0" indent="-171450" algn="l" rtl="0">
              <a:spcBef>
                <a:spcPts val="0"/>
              </a:spcBef>
              <a:spcAft>
                <a:spcPts val="0"/>
              </a:spcAft>
              <a:buFont typeface="Arial" panose="020B0604020202020204" pitchFamily="34" charset="0"/>
              <a:buChar char="•"/>
            </a:pPr>
            <a:r>
              <a:rPr lang="en-US" dirty="0"/>
              <a:t>Parkinson’s</a:t>
            </a:r>
          </a:p>
          <a:p>
            <a:pPr marL="171450" lvl="0" indent="-171450" algn="l" rtl="0">
              <a:spcBef>
                <a:spcPts val="0"/>
              </a:spcBef>
              <a:spcAft>
                <a:spcPts val="0"/>
              </a:spcAft>
              <a:buFont typeface="Arial" panose="020B0604020202020204" pitchFamily="34" charset="0"/>
              <a:buChar char="•"/>
            </a:pPr>
            <a:r>
              <a:rPr lang="en-US" dirty="0"/>
              <a:t>Multiple Sclerosis</a:t>
            </a:r>
            <a:endParaRPr dirty="0"/>
          </a:p>
        </p:txBody>
      </p:sp>
      <p:sp>
        <p:nvSpPr>
          <p:cNvPr id="460" name="Google Shape;460;p31"/>
          <p:cNvSpPr txBox="1">
            <a:spLocks noGrp="1"/>
          </p:cNvSpPr>
          <p:nvPr>
            <p:ph type="subTitle" idx="3"/>
          </p:nvPr>
        </p:nvSpPr>
        <p:spPr>
          <a:xfrm>
            <a:off x="926494" y="1381651"/>
            <a:ext cx="2748359" cy="614790"/>
          </a:xfrm>
          <a:prstGeom prst="rect">
            <a:avLst/>
          </a:prstGeom>
        </p:spPr>
        <p:txBody>
          <a:bodyPr spcFirstLastPara="1" wrap="square" lIns="91425" tIns="91425" rIns="91425" bIns="91425" anchor="b" anchorCtr="0">
            <a:noAutofit/>
          </a:bodyPr>
          <a:lstStyle/>
          <a:p>
            <a:pPr marL="0" lvl="0" indent="0"/>
            <a:r>
              <a:rPr lang="en-US" sz="1600" dirty="0"/>
              <a:t>1. Neurodegenerative</a:t>
            </a:r>
            <a:endParaRPr sz="1600" dirty="0"/>
          </a:p>
        </p:txBody>
      </p:sp>
      <p:sp>
        <p:nvSpPr>
          <p:cNvPr id="7" name="Google Shape;459;p31">
            <a:extLst>
              <a:ext uri="{FF2B5EF4-FFF2-40B4-BE49-F238E27FC236}">
                <a16:creationId xmlns:a16="http://schemas.microsoft.com/office/drawing/2014/main" id="{0425261A-4175-20F1-E7BC-F37B563B6CD0}"/>
              </a:ext>
            </a:extLst>
          </p:cNvPr>
          <p:cNvSpPr txBox="1">
            <a:spLocks/>
          </p:cNvSpPr>
          <p:nvPr/>
        </p:nvSpPr>
        <p:spPr>
          <a:xfrm>
            <a:off x="897739" y="2862770"/>
            <a:ext cx="2325666" cy="432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1pPr>
            <a:lvl2pPr marL="914400" marR="0" lvl="1"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2pPr>
            <a:lvl3pPr marL="1371600" marR="0" lvl="2"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3pPr>
            <a:lvl4pPr marL="1828800" marR="0" lvl="3"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4pPr>
            <a:lvl5pPr marL="2286000" marR="0" lvl="4"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5pPr>
            <a:lvl6pPr marL="2743200" marR="0" lvl="5"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6pPr>
            <a:lvl7pPr marL="3200400" marR="0" lvl="6"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7pPr>
            <a:lvl8pPr marL="3657600" marR="0" lvl="7"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8pPr>
            <a:lvl9pPr marL="4114800" marR="0" lvl="8"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9pPr>
          </a:lstStyle>
          <a:p>
            <a:pPr marL="171450" indent="-171450">
              <a:buFont typeface="Arial" panose="020B0604020202020204" pitchFamily="34" charset="0"/>
              <a:buChar char="•"/>
            </a:pPr>
            <a:r>
              <a:rPr lang="en-US" dirty="0"/>
              <a:t>Stroke</a:t>
            </a:r>
          </a:p>
        </p:txBody>
      </p:sp>
      <p:sp>
        <p:nvSpPr>
          <p:cNvPr id="8" name="Google Shape;460;p31">
            <a:extLst>
              <a:ext uri="{FF2B5EF4-FFF2-40B4-BE49-F238E27FC236}">
                <a16:creationId xmlns:a16="http://schemas.microsoft.com/office/drawing/2014/main" id="{9F472F37-F735-9DBD-EF72-B5662778A359}"/>
              </a:ext>
            </a:extLst>
          </p:cNvPr>
          <p:cNvSpPr txBox="1">
            <a:spLocks/>
          </p:cNvSpPr>
          <p:nvPr/>
        </p:nvSpPr>
        <p:spPr>
          <a:xfrm>
            <a:off x="914400" y="2388066"/>
            <a:ext cx="2447028" cy="6147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700" b="1"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2. Vascular Diseases</a:t>
            </a:r>
          </a:p>
        </p:txBody>
      </p:sp>
      <p:sp>
        <p:nvSpPr>
          <p:cNvPr id="9" name="Google Shape;459;p31">
            <a:extLst>
              <a:ext uri="{FF2B5EF4-FFF2-40B4-BE49-F238E27FC236}">
                <a16:creationId xmlns:a16="http://schemas.microsoft.com/office/drawing/2014/main" id="{38785032-7794-50CF-8CD7-05F231CA6BD9}"/>
              </a:ext>
            </a:extLst>
          </p:cNvPr>
          <p:cNvSpPr txBox="1">
            <a:spLocks/>
          </p:cNvSpPr>
          <p:nvPr/>
        </p:nvSpPr>
        <p:spPr>
          <a:xfrm>
            <a:off x="906364" y="3440743"/>
            <a:ext cx="2325666" cy="9833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1pPr>
            <a:lvl2pPr marL="914400" marR="0" lvl="1"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2pPr>
            <a:lvl3pPr marL="1371600" marR="0" lvl="2"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3pPr>
            <a:lvl4pPr marL="1828800" marR="0" lvl="3"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4pPr>
            <a:lvl5pPr marL="2286000" marR="0" lvl="4"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5pPr>
            <a:lvl6pPr marL="2743200" marR="0" lvl="5"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6pPr>
            <a:lvl7pPr marL="3200400" marR="0" lvl="6"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7pPr>
            <a:lvl8pPr marL="3657600" marR="0" lvl="7"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8pPr>
            <a:lvl9pPr marL="4114800" marR="0" lvl="8"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9pPr>
          </a:lstStyle>
          <a:p>
            <a:pPr marL="171450" indent="-171450">
              <a:buFont typeface="Arial" panose="020B0604020202020204" pitchFamily="34" charset="0"/>
              <a:buChar char="•"/>
            </a:pPr>
            <a:r>
              <a:rPr lang="en-US" dirty="0"/>
              <a:t>Meningitis</a:t>
            </a:r>
          </a:p>
          <a:p>
            <a:pPr marL="171450" indent="-171450">
              <a:buFont typeface="Arial" panose="020B0604020202020204" pitchFamily="34" charset="0"/>
              <a:buChar char="•"/>
            </a:pPr>
            <a:r>
              <a:rPr lang="en-US" dirty="0"/>
              <a:t>Encephalitis</a:t>
            </a:r>
          </a:p>
        </p:txBody>
      </p:sp>
      <p:sp>
        <p:nvSpPr>
          <p:cNvPr id="10" name="Google Shape;460;p31">
            <a:extLst>
              <a:ext uri="{FF2B5EF4-FFF2-40B4-BE49-F238E27FC236}">
                <a16:creationId xmlns:a16="http://schemas.microsoft.com/office/drawing/2014/main" id="{4F54CE4C-730E-BA92-7557-E88CB2EC1F19}"/>
              </a:ext>
            </a:extLst>
          </p:cNvPr>
          <p:cNvSpPr txBox="1">
            <a:spLocks/>
          </p:cNvSpPr>
          <p:nvPr/>
        </p:nvSpPr>
        <p:spPr>
          <a:xfrm>
            <a:off x="906364" y="2966039"/>
            <a:ext cx="2463689" cy="6147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700" b="1"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3. Infections</a:t>
            </a:r>
          </a:p>
        </p:txBody>
      </p:sp>
      <p:sp>
        <p:nvSpPr>
          <p:cNvPr id="11" name="Google Shape;460;p31">
            <a:extLst>
              <a:ext uri="{FF2B5EF4-FFF2-40B4-BE49-F238E27FC236}">
                <a16:creationId xmlns:a16="http://schemas.microsoft.com/office/drawing/2014/main" id="{2475F3ED-B550-5D37-2F88-D29BB8C64F24}"/>
              </a:ext>
            </a:extLst>
          </p:cNvPr>
          <p:cNvSpPr txBox="1">
            <a:spLocks/>
          </p:cNvSpPr>
          <p:nvPr/>
        </p:nvSpPr>
        <p:spPr>
          <a:xfrm>
            <a:off x="929368" y="3873260"/>
            <a:ext cx="2463689" cy="905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700" b="1"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4. Epilepsy</a:t>
            </a:r>
          </a:p>
          <a:p>
            <a:pPr marL="0" indent="0"/>
            <a:r>
              <a:rPr lang="en-US" sz="1600" dirty="0"/>
              <a:t>5. Brain Tumors</a:t>
            </a:r>
          </a:p>
        </p:txBody>
      </p:sp>
      <p:pic>
        <p:nvPicPr>
          <p:cNvPr id="1027" name="Picture 3">
            <a:extLst>
              <a:ext uri="{FF2B5EF4-FFF2-40B4-BE49-F238E27FC236}">
                <a16:creationId xmlns:a16="http://schemas.microsoft.com/office/drawing/2014/main" id="{8890DD19-BCFB-7BAB-5944-5EE073C8C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962" y="1613499"/>
            <a:ext cx="5000984" cy="281396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oogle Shape;800;p47">
            <a:extLst>
              <a:ext uri="{FF2B5EF4-FFF2-40B4-BE49-F238E27FC236}">
                <a16:creationId xmlns:a16="http://schemas.microsoft.com/office/drawing/2014/main" id="{D7957DC6-9DFA-85D5-9E59-4892DAAFAA3A}"/>
              </a:ext>
            </a:extLst>
          </p:cNvPr>
          <p:cNvGrpSpPr/>
          <p:nvPr/>
        </p:nvGrpSpPr>
        <p:grpSpPr>
          <a:xfrm flipH="1">
            <a:off x="108641" y="748938"/>
            <a:ext cx="715224" cy="609081"/>
            <a:chOff x="720011" y="2311306"/>
            <a:chExt cx="2859963" cy="2297201"/>
          </a:xfrm>
        </p:grpSpPr>
        <p:sp>
          <p:nvSpPr>
            <p:cNvPr id="14" name="Google Shape;801;p47">
              <a:extLst>
                <a:ext uri="{FF2B5EF4-FFF2-40B4-BE49-F238E27FC236}">
                  <a16:creationId xmlns:a16="http://schemas.microsoft.com/office/drawing/2014/main" id="{D2926E4F-ECDE-B94C-10BE-18CD62E4DC6E}"/>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2;p47">
              <a:extLst>
                <a:ext uri="{FF2B5EF4-FFF2-40B4-BE49-F238E27FC236}">
                  <a16:creationId xmlns:a16="http://schemas.microsoft.com/office/drawing/2014/main" id="{4D8C433F-1D26-1FBA-C587-649E771BF59F}"/>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3;p47">
              <a:extLst>
                <a:ext uri="{FF2B5EF4-FFF2-40B4-BE49-F238E27FC236}">
                  <a16:creationId xmlns:a16="http://schemas.microsoft.com/office/drawing/2014/main" id="{2FE98197-83C6-C01B-A24D-814DAF65F034}"/>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4;p47">
              <a:extLst>
                <a:ext uri="{FF2B5EF4-FFF2-40B4-BE49-F238E27FC236}">
                  <a16:creationId xmlns:a16="http://schemas.microsoft.com/office/drawing/2014/main" id="{0E4439AD-ACE0-3B96-54B9-BB9A73C361FB}"/>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5;p47">
              <a:extLst>
                <a:ext uri="{FF2B5EF4-FFF2-40B4-BE49-F238E27FC236}">
                  <a16:creationId xmlns:a16="http://schemas.microsoft.com/office/drawing/2014/main" id="{554895FA-B984-4081-1B96-15264391337A}"/>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6;p47">
              <a:extLst>
                <a:ext uri="{FF2B5EF4-FFF2-40B4-BE49-F238E27FC236}">
                  <a16:creationId xmlns:a16="http://schemas.microsoft.com/office/drawing/2014/main" id="{3F8EFADA-1B28-0F10-9AFC-4F40E67EBF3D}"/>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7;p47">
              <a:extLst>
                <a:ext uri="{FF2B5EF4-FFF2-40B4-BE49-F238E27FC236}">
                  <a16:creationId xmlns:a16="http://schemas.microsoft.com/office/drawing/2014/main" id="{0F1838FF-5F92-992E-F81D-9F1AA6012B11}"/>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8;p47">
              <a:extLst>
                <a:ext uri="{FF2B5EF4-FFF2-40B4-BE49-F238E27FC236}">
                  <a16:creationId xmlns:a16="http://schemas.microsoft.com/office/drawing/2014/main" id="{9D5F5427-343F-8878-DDEA-9310AD9CC33E}"/>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9;p47">
              <a:extLst>
                <a:ext uri="{FF2B5EF4-FFF2-40B4-BE49-F238E27FC236}">
                  <a16:creationId xmlns:a16="http://schemas.microsoft.com/office/drawing/2014/main" id="{A9BA018E-72A5-02F3-EBD2-7E7E890DF5EA}"/>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0;p47">
              <a:extLst>
                <a:ext uri="{FF2B5EF4-FFF2-40B4-BE49-F238E27FC236}">
                  <a16:creationId xmlns:a16="http://schemas.microsoft.com/office/drawing/2014/main" id="{474BABEF-CB9D-6C2C-5895-CEB4CCD90973}"/>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1;p47">
              <a:extLst>
                <a:ext uri="{FF2B5EF4-FFF2-40B4-BE49-F238E27FC236}">
                  <a16:creationId xmlns:a16="http://schemas.microsoft.com/office/drawing/2014/main" id="{7218BDFB-A52A-34C2-A139-39A74BB2C99E}"/>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2;p47">
              <a:extLst>
                <a:ext uri="{FF2B5EF4-FFF2-40B4-BE49-F238E27FC236}">
                  <a16:creationId xmlns:a16="http://schemas.microsoft.com/office/drawing/2014/main" id="{D557B50F-6603-F856-BA71-5A2069E62B33}"/>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3;p47">
              <a:extLst>
                <a:ext uri="{FF2B5EF4-FFF2-40B4-BE49-F238E27FC236}">
                  <a16:creationId xmlns:a16="http://schemas.microsoft.com/office/drawing/2014/main" id="{285693AB-314A-5108-60B1-68553858C4CB}"/>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4;p47">
              <a:extLst>
                <a:ext uri="{FF2B5EF4-FFF2-40B4-BE49-F238E27FC236}">
                  <a16:creationId xmlns:a16="http://schemas.microsoft.com/office/drawing/2014/main" id="{2465D1FB-BF51-8C4D-58DA-52B622D5F1E4}"/>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5;p47">
              <a:extLst>
                <a:ext uri="{FF2B5EF4-FFF2-40B4-BE49-F238E27FC236}">
                  <a16:creationId xmlns:a16="http://schemas.microsoft.com/office/drawing/2014/main" id="{59152786-878B-C881-AEB4-8D993E2363AC}"/>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6;p47">
              <a:extLst>
                <a:ext uri="{FF2B5EF4-FFF2-40B4-BE49-F238E27FC236}">
                  <a16:creationId xmlns:a16="http://schemas.microsoft.com/office/drawing/2014/main" id="{1351233D-2C19-0FD5-008E-1C7B236FD883}"/>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7;p47">
              <a:extLst>
                <a:ext uri="{FF2B5EF4-FFF2-40B4-BE49-F238E27FC236}">
                  <a16:creationId xmlns:a16="http://schemas.microsoft.com/office/drawing/2014/main" id="{722CAE26-3B57-98FB-C285-418A75D262F0}"/>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8;p47">
              <a:extLst>
                <a:ext uri="{FF2B5EF4-FFF2-40B4-BE49-F238E27FC236}">
                  <a16:creationId xmlns:a16="http://schemas.microsoft.com/office/drawing/2014/main" id="{2E0C484C-05EE-9E2D-E248-89B186F13A62}"/>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9;p47">
              <a:extLst>
                <a:ext uri="{FF2B5EF4-FFF2-40B4-BE49-F238E27FC236}">
                  <a16:creationId xmlns:a16="http://schemas.microsoft.com/office/drawing/2014/main" id="{9E09D6E2-159D-13B9-54E8-7F5D0027EC8A}"/>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20;p47">
              <a:extLst>
                <a:ext uri="{FF2B5EF4-FFF2-40B4-BE49-F238E27FC236}">
                  <a16:creationId xmlns:a16="http://schemas.microsoft.com/office/drawing/2014/main" id="{A13C8221-5BF6-47AE-42DA-8A1FA27B5E9B}"/>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21;p47">
              <a:extLst>
                <a:ext uri="{FF2B5EF4-FFF2-40B4-BE49-F238E27FC236}">
                  <a16:creationId xmlns:a16="http://schemas.microsoft.com/office/drawing/2014/main" id="{8FCFD418-BEED-672D-5D8D-AF2DFF101A5B}"/>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22;p47">
              <a:extLst>
                <a:ext uri="{FF2B5EF4-FFF2-40B4-BE49-F238E27FC236}">
                  <a16:creationId xmlns:a16="http://schemas.microsoft.com/office/drawing/2014/main" id="{BBDB9C99-A114-48F5-97F1-75D3003EB851}"/>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3;p47">
              <a:extLst>
                <a:ext uri="{FF2B5EF4-FFF2-40B4-BE49-F238E27FC236}">
                  <a16:creationId xmlns:a16="http://schemas.microsoft.com/office/drawing/2014/main" id="{A1C4E452-0EC9-8AB0-F6F9-425A6E2E6B74}"/>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4;p47">
              <a:extLst>
                <a:ext uri="{FF2B5EF4-FFF2-40B4-BE49-F238E27FC236}">
                  <a16:creationId xmlns:a16="http://schemas.microsoft.com/office/drawing/2014/main" id="{72BD54DC-0826-F506-FFAF-12D0472E64C2}"/>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5;p47">
              <a:extLst>
                <a:ext uri="{FF2B5EF4-FFF2-40B4-BE49-F238E27FC236}">
                  <a16:creationId xmlns:a16="http://schemas.microsoft.com/office/drawing/2014/main" id="{FB9B5F0F-E0C4-1E73-CC43-BEE0EA473C6E}"/>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6;p47">
              <a:extLst>
                <a:ext uri="{FF2B5EF4-FFF2-40B4-BE49-F238E27FC236}">
                  <a16:creationId xmlns:a16="http://schemas.microsoft.com/office/drawing/2014/main" id="{35C7ADF8-C129-3990-77D0-6D03390E5020}"/>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7;p47">
              <a:extLst>
                <a:ext uri="{FF2B5EF4-FFF2-40B4-BE49-F238E27FC236}">
                  <a16:creationId xmlns:a16="http://schemas.microsoft.com/office/drawing/2014/main" id="{3E6FDBD5-0AF3-D6BB-2BAE-3683E75B3FA4}"/>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28;p47">
              <a:extLst>
                <a:ext uri="{FF2B5EF4-FFF2-40B4-BE49-F238E27FC236}">
                  <a16:creationId xmlns:a16="http://schemas.microsoft.com/office/drawing/2014/main" id="{C25CDB8C-E225-BE11-9CA8-E105410542EF}"/>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9;p47">
              <a:extLst>
                <a:ext uri="{FF2B5EF4-FFF2-40B4-BE49-F238E27FC236}">
                  <a16:creationId xmlns:a16="http://schemas.microsoft.com/office/drawing/2014/main" id="{A45D5C49-BCAE-62D1-59CB-B342C9845CE4}"/>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0;p47">
              <a:extLst>
                <a:ext uri="{FF2B5EF4-FFF2-40B4-BE49-F238E27FC236}">
                  <a16:creationId xmlns:a16="http://schemas.microsoft.com/office/drawing/2014/main" id="{552672A5-8CF1-0972-27D9-5486DA6DC6F5}"/>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1;p47">
              <a:extLst>
                <a:ext uri="{FF2B5EF4-FFF2-40B4-BE49-F238E27FC236}">
                  <a16:creationId xmlns:a16="http://schemas.microsoft.com/office/drawing/2014/main" id="{C1AE056A-506E-66EC-C761-FAA7F05025E7}"/>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2;p47">
              <a:extLst>
                <a:ext uri="{FF2B5EF4-FFF2-40B4-BE49-F238E27FC236}">
                  <a16:creationId xmlns:a16="http://schemas.microsoft.com/office/drawing/2014/main" id="{8FEAFAD6-9576-B654-0116-1FB5603BD5CF}"/>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3;p47">
              <a:extLst>
                <a:ext uri="{FF2B5EF4-FFF2-40B4-BE49-F238E27FC236}">
                  <a16:creationId xmlns:a16="http://schemas.microsoft.com/office/drawing/2014/main" id="{657331DA-EA71-3562-41E4-9AD85687D06D}"/>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4;p47">
              <a:extLst>
                <a:ext uri="{FF2B5EF4-FFF2-40B4-BE49-F238E27FC236}">
                  <a16:creationId xmlns:a16="http://schemas.microsoft.com/office/drawing/2014/main" id="{73D4D8D1-B82F-AE61-4DEC-8B8588493854}"/>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5;p47">
              <a:extLst>
                <a:ext uri="{FF2B5EF4-FFF2-40B4-BE49-F238E27FC236}">
                  <a16:creationId xmlns:a16="http://schemas.microsoft.com/office/drawing/2014/main" id="{5A4D0470-6D7A-022B-FDDD-DCCFB13B295F}"/>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6;p47">
              <a:extLst>
                <a:ext uri="{FF2B5EF4-FFF2-40B4-BE49-F238E27FC236}">
                  <a16:creationId xmlns:a16="http://schemas.microsoft.com/office/drawing/2014/main" id="{C23020EB-350D-F146-DA11-4B7F1227EC80}"/>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7;p47">
              <a:extLst>
                <a:ext uri="{FF2B5EF4-FFF2-40B4-BE49-F238E27FC236}">
                  <a16:creationId xmlns:a16="http://schemas.microsoft.com/office/drawing/2014/main" id="{295DFED4-8642-36CC-6E49-1BE27B27E86C}"/>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The Brain as a Network</a:t>
            </a:r>
            <a:endParaRPr dirty="0"/>
          </a:p>
        </p:txBody>
      </p:sp>
      <p:sp>
        <p:nvSpPr>
          <p:cNvPr id="576" name="Google Shape;576;p33"/>
          <p:cNvSpPr txBox="1">
            <a:spLocks noGrp="1"/>
          </p:cNvSpPr>
          <p:nvPr>
            <p:ph type="subTitle" idx="4"/>
          </p:nvPr>
        </p:nvSpPr>
        <p:spPr>
          <a:xfrm>
            <a:off x="785004" y="1038049"/>
            <a:ext cx="8060601" cy="3467689"/>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b="0" dirty="0">
                <a:latin typeface="Montserrat" pitchFamily="2" charset="0"/>
              </a:rPr>
              <a:t>The brain is a complex system of interconnected regions.</a:t>
            </a:r>
          </a:p>
          <a:p>
            <a:pPr marL="285750" lvl="0" indent="-285750" rtl="0">
              <a:spcBef>
                <a:spcPts val="0"/>
              </a:spcBef>
              <a:spcAft>
                <a:spcPts val="0"/>
              </a:spcAft>
              <a:buFont typeface="Arial" panose="020B0604020202020204" pitchFamily="34" charset="0"/>
              <a:buChar char="•"/>
            </a:pPr>
            <a:r>
              <a:rPr lang="en-US" dirty="0">
                <a:latin typeface="Montserrat" pitchFamily="2" charset="0"/>
              </a:rPr>
              <a:t>Functional Connectomes</a:t>
            </a:r>
            <a:r>
              <a:rPr lang="en-US" b="0" dirty="0">
                <a:latin typeface="Montserrat" pitchFamily="2" charset="0"/>
              </a:rPr>
              <a:t> model this system as a graph:</a:t>
            </a:r>
          </a:p>
          <a:p>
            <a:pPr lvl="1" algn="l">
              <a:buFont typeface="Arial" panose="020B0604020202020204" pitchFamily="34" charset="0"/>
              <a:buChar char="•"/>
            </a:pPr>
            <a:r>
              <a:rPr lang="en-US" sz="1800" b="1" dirty="0">
                <a:latin typeface="Montserrat" pitchFamily="2" charset="0"/>
              </a:rPr>
              <a:t>Nodes: </a:t>
            </a:r>
            <a:r>
              <a:rPr lang="en-US" sz="1800" b="0" dirty="0">
                <a:latin typeface="Montserrat" pitchFamily="2" charset="0"/>
              </a:rPr>
              <a:t>Brain Regions (ROIs from an atlas like AAL).</a:t>
            </a:r>
          </a:p>
          <a:p>
            <a:pPr lvl="1" algn="l">
              <a:buFont typeface="Arial" panose="020B0604020202020204" pitchFamily="34" charset="0"/>
              <a:buChar char="•"/>
            </a:pPr>
            <a:r>
              <a:rPr lang="en-US" sz="1800" b="1" dirty="0">
                <a:latin typeface="Montserrat" pitchFamily="2" charset="0"/>
              </a:rPr>
              <a:t>Edges: </a:t>
            </a:r>
            <a:r>
              <a:rPr lang="en-US" sz="1800" dirty="0">
                <a:latin typeface="Montserrat" pitchFamily="2" charset="0"/>
              </a:rPr>
              <a:t>Functional Connectivity (e.g., correlation of fMRI signals).</a:t>
            </a:r>
          </a:p>
          <a:p>
            <a:pPr marL="285750" lvl="0" indent="-285750" rtl="0">
              <a:spcBef>
                <a:spcPts val="0"/>
              </a:spcBef>
              <a:spcAft>
                <a:spcPts val="0"/>
              </a:spcAft>
              <a:buFont typeface="Arial" panose="020B0604020202020204" pitchFamily="34" charset="0"/>
              <a:buChar char="•"/>
            </a:pPr>
            <a:endParaRPr lang="en-US" b="0" dirty="0">
              <a:latin typeface="Montserrat" pitchFamily="2" charset="0"/>
            </a:endParaRPr>
          </a:p>
          <a:p>
            <a:pPr marL="285750" lvl="0" indent="-285750" rtl="0">
              <a:spcBef>
                <a:spcPts val="0"/>
              </a:spcBef>
              <a:spcAft>
                <a:spcPts val="0"/>
              </a:spcAft>
              <a:buFont typeface="Arial" panose="020B0604020202020204" pitchFamily="34" charset="0"/>
              <a:buChar char="•"/>
            </a:pPr>
            <a:endParaRPr b="0" dirty="0">
              <a:latin typeface="Montserrat" pitchFamily="2" charset="0"/>
            </a:endParaRPr>
          </a:p>
        </p:txBody>
      </p:sp>
      <p:pic>
        <p:nvPicPr>
          <p:cNvPr id="17" name="Picture 16" descr="A colorful line art of a brain&#10;&#10;AI-generated content may be incorrect.">
            <a:extLst>
              <a:ext uri="{FF2B5EF4-FFF2-40B4-BE49-F238E27FC236}">
                <a16:creationId xmlns:a16="http://schemas.microsoft.com/office/drawing/2014/main" id="{B3E9FE6C-F5F1-EAEF-F47A-183F67ACD988}"/>
              </a:ext>
            </a:extLst>
          </p:cNvPr>
          <p:cNvPicPr>
            <a:picLocks noChangeAspect="1"/>
          </p:cNvPicPr>
          <p:nvPr/>
        </p:nvPicPr>
        <p:blipFill>
          <a:blip r:embed="rId3"/>
          <a:stretch>
            <a:fillRect/>
          </a:stretch>
        </p:blipFill>
        <p:spPr>
          <a:xfrm flipH="1">
            <a:off x="5329198" y="2777736"/>
            <a:ext cx="2711541" cy="2251370"/>
          </a:xfrm>
          <a:prstGeom prst="rect">
            <a:avLst/>
          </a:prstGeom>
        </p:spPr>
      </p:pic>
      <p:pic>
        <p:nvPicPr>
          <p:cNvPr id="19" name="Picture 18" descr="A colorful brain with labels&#10;&#10;AI-generated content may be incorrect.">
            <a:extLst>
              <a:ext uri="{FF2B5EF4-FFF2-40B4-BE49-F238E27FC236}">
                <a16:creationId xmlns:a16="http://schemas.microsoft.com/office/drawing/2014/main" id="{36BEF08E-91CC-EBA0-69E4-81D648F7DB2C}"/>
              </a:ext>
            </a:extLst>
          </p:cNvPr>
          <p:cNvPicPr>
            <a:picLocks noChangeAspect="1"/>
          </p:cNvPicPr>
          <p:nvPr/>
        </p:nvPicPr>
        <p:blipFill>
          <a:blip r:embed="rId4"/>
          <a:stretch>
            <a:fillRect/>
          </a:stretch>
        </p:blipFill>
        <p:spPr>
          <a:xfrm>
            <a:off x="791425" y="2610056"/>
            <a:ext cx="3686359" cy="2372761"/>
          </a:xfrm>
          <a:prstGeom prst="rect">
            <a:avLst/>
          </a:prstGeom>
        </p:spPr>
      </p:pic>
      <p:sp>
        <p:nvSpPr>
          <p:cNvPr id="21" name="TextBox 20">
            <a:extLst>
              <a:ext uri="{FF2B5EF4-FFF2-40B4-BE49-F238E27FC236}">
                <a16:creationId xmlns:a16="http://schemas.microsoft.com/office/drawing/2014/main" id="{13C2EB4D-DAD4-D5D3-167F-AE95CCF26E37}"/>
              </a:ext>
            </a:extLst>
          </p:cNvPr>
          <p:cNvSpPr txBox="1"/>
          <p:nvPr/>
        </p:nvSpPr>
        <p:spPr>
          <a:xfrm>
            <a:off x="5732254" y="2615191"/>
            <a:ext cx="3411746" cy="323165"/>
          </a:xfrm>
          <a:prstGeom prst="rect">
            <a:avLst/>
          </a:prstGeom>
          <a:noFill/>
        </p:spPr>
        <p:txBody>
          <a:bodyPr wrap="square">
            <a:spAutoFit/>
          </a:bodyPr>
          <a:lstStyle/>
          <a:p>
            <a:r>
              <a:rPr lang="en-US" sz="1500" dirty="0">
                <a:latin typeface="News Gothic MT" panose="020F0502020204030204" pitchFamily="34" charset="0"/>
              </a:rPr>
              <a:t>Brain as Network</a:t>
            </a:r>
          </a:p>
        </p:txBody>
      </p:sp>
      <p:grpSp>
        <p:nvGrpSpPr>
          <p:cNvPr id="22" name="Google Shape;800;p47">
            <a:extLst>
              <a:ext uri="{FF2B5EF4-FFF2-40B4-BE49-F238E27FC236}">
                <a16:creationId xmlns:a16="http://schemas.microsoft.com/office/drawing/2014/main" id="{9312892B-B1DE-947E-C328-D6811015C214}"/>
              </a:ext>
            </a:extLst>
          </p:cNvPr>
          <p:cNvGrpSpPr/>
          <p:nvPr/>
        </p:nvGrpSpPr>
        <p:grpSpPr>
          <a:xfrm flipH="1">
            <a:off x="126747" y="486388"/>
            <a:ext cx="633743" cy="545707"/>
            <a:chOff x="720011" y="2311306"/>
            <a:chExt cx="2859963" cy="2297201"/>
          </a:xfrm>
        </p:grpSpPr>
        <p:sp>
          <p:nvSpPr>
            <p:cNvPr id="23" name="Google Shape;801;p47">
              <a:extLst>
                <a:ext uri="{FF2B5EF4-FFF2-40B4-BE49-F238E27FC236}">
                  <a16:creationId xmlns:a16="http://schemas.microsoft.com/office/drawing/2014/main" id="{52517029-E8B8-F7E4-3277-216BE9BFB824}"/>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2;p47">
              <a:extLst>
                <a:ext uri="{FF2B5EF4-FFF2-40B4-BE49-F238E27FC236}">
                  <a16:creationId xmlns:a16="http://schemas.microsoft.com/office/drawing/2014/main" id="{20976712-3C68-DEB1-F0E8-8EE2527FC2B9}"/>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3;p47">
              <a:extLst>
                <a:ext uri="{FF2B5EF4-FFF2-40B4-BE49-F238E27FC236}">
                  <a16:creationId xmlns:a16="http://schemas.microsoft.com/office/drawing/2014/main" id="{F3C03F0B-822A-8355-EDFD-BA27C8F9C7A8}"/>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4;p47">
              <a:extLst>
                <a:ext uri="{FF2B5EF4-FFF2-40B4-BE49-F238E27FC236}">
                  <a16:creationId xmlns:a16="http://schemas.microsoft.com/office/drawing/2014/main" id="{DECE63DD-7CE5-26D8-3AF0-8C5859D739EA}"/>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5;p47">
              <a:extLst>
                <a:ext uri="{FF2B5EF4-FFF2-40B4-BE49-F238E27FC236}">
                  <a16:creationId xmlns:a16="http://schemas.microsoft.com/office/drawing/2014/main" id="{BB31D0E7-BE03-D6B5-DE47-FB2ED826CC67}"/>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6;p47">
              <a:extLst>
                <a:ext uri="{FF2B5EF4-FFF2-40B4-BE49-F238E27FC236}">
                  <a16:creationId xmlns:a16="http://schemas.microsoft.com/office/drawing/2014/main" id="{AA522A84-332F-84C6-3359-27A21CE20520}"/>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7;p47">
              <a:extLst>
                <a:ext uri="{FF2B5EF4-FFF2-40B4-BE49-F238E27FC236}">
                  <a16:creationId xmlns:a16="http://schemas.microsoft.com/office/drawing/2014/main" id="{85687A84-284C-6CBF-8FFD-F4462C4EB9AD}"/>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8;p47">
              <a:extLst>
                <a:ext uri="{FF2B5EF4-FFF2-40B4-BE49-F238E27FC236}">
                  <a16:creationId xmlns:a16="http://schemas.microsoft.com/office/drawing/2014/main" id="{D2BE7CC8-C4BF-5B42-32FA-92F3C0C674A5}"/>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9;p47">
              <a:extLst>
                <a:ext uri="{FF2B5EF4-FFF2-40B4-BE49-F238E27FC236}">
                  <a16:creationId xmlns:a16="http://schemas.microsoft.com/office/drawing/2014/main" id="{F2DFD574-A66C-6822-761B-5FAE6CF44556}"/>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0;p47">
              <a:extLst>
                <a:ext uri="{FF2B5EF4-FFF2-40B4-BE49-F238E27FC236}">
                  <a16:creationId xmlns:a16="http://schemas.microsoft.com/office/drawing/2014/main" id="{061E577F-88B4-858A-1042-CC11B6E047F8}"/>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1;p47">
              <a:extLst>
                <a:ext uri="{FF2B5EF4-FFF2-40B4-BE49-F238E27FC236}">
                  <a16:creationId xmlns:a16="http://schemas.microsoft.com/office/drawing/2014/main" id="{D97D8376-969A-889A-9BE9-5863C00934E7}"/>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2;p47">
              <a:extLst>
                <a:ext uri="{FF2B5EF4-FFF2-40B4-BE49-F238E27FC236}">
                  <a16:creationId xmlns:a16="http://schemas.microsoft.com/office/drawing/2014/main" id="{F3CB4B86-613F-4BBB-11D2-1DDF318A293F}"/>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3;p47">
              <a:extLst>
                <a:ext uri="{FF2B5EF4-FFF2-40B4-BE49-F238E27FC236}">
                  <a16:creationId xmlns:a16="http://schemas.microsoft.com/office/drawing/2014/main" id="{CC393411-C825-394B-EC7B-D78F63797DA6}"/>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4;p47">
              <a:extLst>
                <a:ext uri="{FF2B5EF4-FFF2-40B4-BE49-F238E27FC236}">
                  <a16:creationId xmlns:a16="http://schemas.microsoft.com/office/drawing/2014/main" id="{11E9F0A9-0EB0-0425-1A7A-CA87D097F43A}"/>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5;p47">
              <a:extLst>
                <a:ext uri="{FF2B5EF4-FFF2-40B4-BE49-F238E27FC236}">
                  <a16:creationId xmlns:a16="http://schemas.microsoft.com/office/drawing/2014/main" id="{F724BBFF-37E9-74A4-6013-3AF30C3FDB28}"/>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6;p47">
              <a:extLst>
                <a:ext uri="{FF2B5EF4-FFF2-40B4-BE49-F238E27FC236}">
                  <a16:creationId xmlns:a16="http://schemas.microsoft.com/office/drawing/2014/main" id="{D1760E19-FE65-77DF-D49A-BE9BCDFE4966}"/>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7;p47">
              <a:extLst>
                <a:ext uri="{FF2B5EF4-FFF2-40B4-BE49-F238E27FC236}">
                  <a16:creationId xmlns:a16="http://schemas.microsoft.com/office/drawing/2014/main" id="{91FF5C62-2A94-38C7-6606-1F4EFBFAF836}"/>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8;p47">
              <a:extLst>
                <a:ext uri="{FF2B5EF4-FFF2-40B4-BE49-F238E27FC236}">
                  <a16:creationId xmlns:a16="http://schemas.microsoft.com/office/drawing/2014/main" id="{57012F69-9803-3A18-4217-A3AFB7C4C7B6}"/>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9;p47">
              <a:extLst>
                <a:ext uri="{FF2B5EF4-FFF2-40B4-BE49-F238E27FC236}">
                  <a16:creationId xmlns:a16="http://schemas.microsoft.com/office/drawing/2014/main" id="{400F0669-CF33-9304-E011-D62B963C6220}"/>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0;p47">
              <a:extLst>
                <a:ext uri="{FF2B5EF4-FFF2-40B4-BE49-F238E27FC236}">
                  <a16:creationId xmlns:a16="http://schemas.microsoft.com/office/drawing/2014/main" id="{AB07624C-5A08-5C50-04E4-3F297A30E804}"/>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1;p47">
              <a:extLst>
                <a:ext uri="{FF2B5EF4-FFF2-40B4-BE49-F238E27FC236}">
                  <a16:creationId xmlns:a16="http://schemas.microsoft.com/office/drawing/2014/main" id="{EF2EAE49-1261-FB11-AB76-98DC0AC1A675}"/>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2;p47">
              <a:extLst>
                <a:ext uri="{FF2B5EF4-FFF2-40B4-BE49-F238E27FC236}">
                  <a16:creationId xmlns:a16="http://schemas.microsoft.com/office/drawing/2014/main" id="{5E53EF63-9D8E-01F4-4EF8-EE1710EC02E5}"/>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3;p47">
              <a:extLst>
                <a:ext uri="{FF2B5EF4-FFF2-40B4-BE49-F238E27FC236}">
                  <a16:creationId xmlns:a16="http://schemas.microsoft.com/office/drawing/2014/main" id="{A1108CBB-58E0-9D80-758E-AE24196E60C0}"/>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24;p47">
              <a:extLst>
                <a:ext uri="{FF2B5EF4-FFF2-40B4-BE49-F238E27FC236}">
                  <a16:creationId xmlns:a16="http://schemas.microsoft.com/office/drawing/2014/main" id="{4398A8E5-9C91-B9F4-DD64-CE08D6F9BD16}"/>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5;p47">
              <a:extLst>
                <a:ext uri="{FF2B5EF4-FFF2-40B4-BE49-F238E27FC236}">
                  <a16:creationId xmlns:a16="http://schemas.microsoft.com/office/drawing/2014/main" id="{2CC7BF04-0B84-C2D3-9618-96EB6E090AE6}"/>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6;p47">
              <a:extLst>
                <a:ext uri="{FF2B5EF4-FFF2-40B4-BE49-F238E27FC236}">
                  <a16:creationId xmlns:a16="http://schemas.microsoft.com/office/drawing/2014/main" id="{59C73DCD-7A2B-1F4F-E2DD-8BAAE9BFF462}"/>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7;p47">
              <a:extLst>
                <a:ext uri="{FF2B5EF4-FFF2-40B4-BE49-F238E27FC236}">
                  <a16:creationId xmlns:a16="http://schemas.microsoft.com/office/drawing/2014/main" id="{E5E085F0-C165-004D-A8DF-DF95E7F2DF9E}"/>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8;p47">
              <a:extLst>
                <a:ext uri="{FF2B5EF4-FFF2-40B4-BE49-F238E27FC236}">
                  <a16:creationId xmlns:a16="http://schemas.microsoft.com/office/drawing/2014/main" id="{21B52AED-0F2E-7051-8785-FA0A6417F1AA}"/>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9;p47">
              <a:extLst>
                <a:ext uri="{FF2B5EF4-FFF2-40B4-BE49-F238E27FC236}">
                  <a16:creationId xmlns:a16="http://schemas.microsoft.com/office/drawing/2014/main" id="{C4501C1E-8E14-EB41-B51F-96FF6D46D432}"/>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0;p47">
              <a:extLst>
                <a:ext uri="{FF2B5EF4-FFF2-40B4-BE49-F238E27FC236}">
                  <a16:creationId xmlns:a16="http://schemas.microsoft.com/office/drawing/2014/main" id="{CDEDD569-3CD2-9EE0-11B8-BB0BB671C4FB}"/>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1;p47">
              <a:extLst>
                <a:ext uri="{FF2B5EF4-FFF2-40B4-BE49-F238E27FC236}">
                  <a16:creationId xmlns:a16="http://schemas.microsoft.com/office/drawing/2014/main" id="{0FDDEB4D-34A9-678A-B338-95AF0939D863}"/>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2;p47">
              <a:extLst>
                <a:ext uri="{FF2B5EF4-FFF2-40B4-BE49-F238E27FC236}">
                  <a16:creationId xmlns:a16="http://schemas.microsoft.com/office/drawing/2014/main" id="{300E598F-932C-E2BA-0803-5F815847D01B}"/>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3;p47">
              <a:extLst>
                <a:ext uri="{FF2B5EF4-FFF2-40B4-BE49-F238E27FC236}">
                  <a16:creationId xmlns:a16="http://schemas.microsoft.com/office/drawing/2014/main" id="{BC2D5B3C-EAC4-6025-4802-5242A4592240}"/>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4;p47">
              <a:extLst>
                <a:ext uri="{FF2B5EF4-FFF2-40B4-BE49-F238E27FC236}">
                  <a16:creationId xmlns:a16="http://schemas.microsoft.com/office/drawing/2014/main" id="{3FDEE41B-DD58-E347-1F04-49C0AA2E3078}"/>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5;p47">
              <a:extLst>
                <a:ext uri="{FF2B5EF4-FFF2-40B4-BE49-F238E27FC236}">
                  <a16:creationId xmlns:a16="http://schemas.microsoft.com/office/drawing/2014/main" id="{375A19F5-62DF-93AD-6FAF-90E0004C0502}"/>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6;p47">
              <a:extLst>
                <a:ext uri="{FF2B5EF4-FFF2-40B4-BE49-F238E27FC236}">
                  <a16:creationId xmlns:a16="http://schemas.microsoft.com/office/drawing/2014/main" id="{BF10D832-8D3C-6C57-1FCE-36309F3823B0}"/>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7;p47">
              <a:extLst>
                <a:ext uri="{FF2B5EF4-FFF2-40B4-BE49-F238E27FC236}">
                  <a16:creationId xmlns:a16="http://schemas.microsoft.com/office/drawing/2014/main" id="{86C9C132-0012-0F68-A67C-3E71C7729F59}"/>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394DF422-DB07-95D6-0EEF-E140353EBC89}"/>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2825D8F3-F0F2-CC57-9044-1EE80FDA5061}"/>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Motivation</a:t>
            </a:r>
            <a:endParaRPr dirty="0"/>
          </a:p>
        </p:txBody>
      </p:sp>
      <p:sp>
        <p:nvSpPr>
          <p:cNvPr id="466" name="Google Shape;466;p32">
            <a:extLst>
              <a:ext uri="{FF2B5EF4-FFF2-40B4-BE49-F238E27FC236}">
                <a16:creationId xmlns:a16="http://schemas.microsoft.com/office/drawing/2014/main" id="{0D41DF0C-2377-A62D-9F4D-1716BF8FA773}"/>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467" name="Google Shape;467;p32">
            <a:extLst>
              <a:ext uri="{FF2B5EF4-FFF2-40B4-BE49-F238E27FC236}">
                <a16:creationId xmlns:a16="http://schemas.microsoft.com/office/drawing/2014/main" id="{5D5F42B0-E402-7E16-819A-0C666E1282EC}"/>
              </a:ext>
            </a:extLst>
          </p:cNvPr>
          <p:cNvGrpSpPr/>
          <p:nvPr/>
        </p:nvGrpSpPr>
        <p:grpSpPr>
          <a:xfrm>
            <a:off x="715097" y="1089046"/>
            <a:ext cx="3108386" cy="2965653"/>
            <a:chOff x="5637072" y="1089046"/>
            <a:chExt cx="3108386" cy="2965653"/>
          </a:xfrm>
        </p:grpSpPr>
        <p:grpSp>
          <p:nvGrpSpPr>
            <p:cNvPr id="468" name="Google Shape;468;p32">
              <a:extLst>
                <a:ext uri="{FF2B5EF4-FFF2-40B4-BE49-F238E27FC236}">
                  <a16:creationId xmlns:a16="http://schemas.microsoft.com/office/drawing/2014/main" id="{46A0568C-17A7-8934-CA43-6AEB51D5904D}"/>
                </a:ext>
              </a:extLst>
            </p:cNvPr>
            <p:cNvGrpSpPr/>
            <p:nvPr/>
          </p:nvGrpSpPr>
          <p:grpSpPr>
            <a:xfrm>
              <a:off x="5637072" y="1089046"/>
              <a:ext cx="3108386" cy="2965653"/>
              <a:chOff x="5637072" y="1089046"/>
              <a:chExt cx="3108386" cy="2965653"/>
            </a:xfrm>
          </p:grpSpPr>
          <p:sp>
            <p:nvSpPr>
              <p:cNvPr id="469" name="Google Shape;469;p32">
                <a:extLst>
                  <a:ext uri="{FF2B5EF4-FFF2-40B4-BE49-F238E27FC236}">
                    <a16:creationId xmlns:a16="http://schemas.microsoft.com/office/drawing/2014/main" id="{5235B932-DF76-5402-0B67-6FD36F9E6534}"/>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2">
                <a:extLst>
                  <a:ext uri="{FF2B5EF4-FFF2-40B4-BE49-F238E27FC236}">
                    <a16:creationId xmlns:a16="http://schemas.microsoft.com/office/drawing/2014/main" id="{B8CB8067-E7DA-FAFB-C067-2192CE1FE3E3}"/>
                  </a:ext>
                </a:extLst>
              </p:cNvPr>
              <p:cNvGrpSpPr/>
              <p:nvPr/>
            </p:nvGrpSpPr>
            <p:grpSpPr>
              <a:xfrm>
                <a:off x="5637072" y="1089046"/>
                <a:ext cx="3108386" cy="2965653"/>
                <a:chOff x="3804663" y="-4374575"/>
                <a:chExt cx="3421825" cy="3264700"/>
              </a:xfrm>
            </p:grpSpPr>
            <p:sp>
              <p:nvSpPr>
                <p:cNvPr id="471" name="Google Shape;471;p32">
                  <a:extLst>
                    <a:ext uri="{FF2B5EF4-FFF2-40B4-BE49-F238E27FC236}">
                      <a16:creationId xmlns:a16="http://schemas.microsoft.com/office/drawing/2014/main" id="{85625EB4-9AFD-86CA-79BB-01EE6E63A2BF}"/>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a:extLst>
                    <a:ext uri="{FF2B5EF4-FFF2-40B4-BE49-F238E27FC236}">
                      <a16:creationId xmlns:a16="http://schemas.microsoft.com/office/drawing/2014/main" id="{9A505235-3E7D-E47B-C875-289D516C5B40}"/>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a:extLst>
                    <a:ext uri="{FF2B5EF4-FFF2-40B4-BE49-F238E27FC236}">
                      <a16:creationId xmlns:a16="http://schemas.microsoft.com/office/drawing/2014/main" id="{3460D9C1-A287-5E64-E398-26BFD349AE07}"/>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a:extLst>
                    <a:ext uri="{FF2B5EF4-FFF2-40B4-BE49-F238E27FC236}">
                      <a16:creationId xmlns:a16="http://schemas.microsoft.com/office/drawing/2014/main" id="{49AB90ED-7313-57BC-F37F-A7C360EAB72D}"/>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a:extLst>
                    <a:ext uri="{FF2B5EF4-FFF2-40B4-BE49-F238E27FC236}">
                      <a16:creationId xmlns:a16="http://schemas.microsoft.com/office/drawing/2014/main" id="{728CB76E-7DF2-BE08-8861-013F5D7DC382}"/>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a:extLst>
                    <a:ext uri="{FF2B5EF4-FFF2-40B4-BE49-F238E27FC236}">
                      <a16:creationId xmlns:a16="http://schemas.microsoft.com/office/drawing/2014/main" id="{FEBE199C-7BD4-8F40-FBFF-11CABE49115D}"/>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a:extLst>
                    <a:ext uri="{FF2B5EF4-FFF2-40B4-BE49-F238E27FC236}">
                      <a16:creationId xmlns:a16="http://schemas.microsoft.com/office/drawing/2014/main" id="{35D617FA-E655-F6DC-30AB-CAB7F6B4E626}"/>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a:extLst>
                    <a:ext uri="{FF2B5EF4-FFF2-40B4-BE49-F238E27FC236}">
                      <a16:creationId xmlns:a16="http://schemas.microsoft.com/office/drawing/2014/main" id="{900F3859-D0D5-5980-257B-E4A63198CC49}"/>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a:extLst>
                    <a:ext uri="{FF2B5EF4-FFF2-40B4-BE49-F238E27FC236}">
                      <a16:creationId xmlns:a16="http://schemas.microsoft.com/office/drawing/2014/main" id="{395AB4CA-58D6-0009-21D0-CE130A885A73}"/>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a:extLst>
                    <a:ext uri="{FF2B5EF4-FFF2-40B4-BE49-F238E27FC236}">
                      <a16:creationId xmlns:a16="http://schemas.microsoft.com/office/drawing/2014/main" id="{1D49011E-0C16-FA7C-E409-08D866141A16}"/>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a:extLst>
                    <a:ext uri="{FF2B5EF4-FFF2-40B4-BE49-F238E27FC236}">
                      <a16:creationId xmlns:a16="http://schemas.microsoft.com/office/drawing/2014/main" id="{BC4C91E6-47BB-7422-0FA4-1DD906B56182}"/>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a:extLst>
                    <a:ext uri="{FF2B5EF4-FFF2-40B4-BE49-F238E27FC236}">
                      <a16:creationId xmlns:a16="http://schemas.microsoft.com/office/drawing/2014/main" id="{2DD36804-111C-6DC1-2573-925AC61D6947}"/>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a:extLst>
                    <a:ext uri="{FF2B5EF4-FFF2-40B4-BE49-F238E27FC236}">
                      <a16:creationId xmlns:a16="http://schemas.microsoft.com/office/drawing/2014/main" id="{0BF23348-8359-DAAE-AD21-A912A4B2BBE4}"/>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a:extLst>
                    <a:ext uri="{FF2B5EF4-FFF2-40B4-BE49-F238E27FC236}">
                      <a16:creationId xmlns:a16="http://schemas.microsoft.com/office/drawing/2014/main" id="{A8961546-1AA5-74CF-6492-285B99413E94}"/>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a:extLst>
                    <a:ext uri="{FF2B5EF4-FFF2-40B4-BE49-F238E27FC236}">
                      <a16:creationId xmlns:a16="http://schemas.microsoft.com/office/drawing/2014/main" id="{0AB7804E-E4AC-277A-2B97-5AEAAED172A6}"/>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a:extLst>
                    <a:ext uri="{FF2B5EF4-FFF2-40B4-BE49-F238E27FC236}">
                      <a16:creationId xmlns:a16="http://schemas.microsoft.com/office/drawing/2014/main" id="{B7DD64EE-C2AF-BF6E-ED40-4771B2024C08}"/>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a:extLst>
                    <a:ext uri="{FF2B5EF4-FFF2-40B4-BE49-F238E27FC236}">
                      <a16:creationId xmlns:a16="http://schemas.microsoft.com/office/drawing/2014/main" id="{6BCD2931-9AA9-41BB-BCA2-3BE2BF9D5687}"/>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a:extLst>
                    <a:ext uri="{FF2B5EF4-FFF2-40B4-BE49-F238E27FC236}">
                      <a16:creationId xmlns:a16="http://schemas.microsoft.com/office/drawing/2014/main" id="{2724E180-B8DB-6645-9605-4C93622A83DD}"/>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a:extLst>
                    <a:ext uri="{FF2B5EF4-FFF2-40B4-BE49-F238E27FC236}">
                      <a16:creationId xmlns:a16="http://schemas.microsoft.com/office/drawing/2014/main" id="{F1FB1721-486C-FCCF-5F8C-F73F2F41978A}"/>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a:extLst>
                    <a:ext uri="{FF2B5EF4-FFF2-40B4-BE49-F238E27FC236}">
                      <a16:creationId xmlns:a16="http://schemas.microsoft.com/office/drawing/2014/main" id="{BE421FD5-1EDA-6F6A-ADF7-D469F2498D42}"/>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a:extLst>
                    <a:ext uri="{FF2B5EF4-FFF2-40B4-BE49-F238E27FC236}">
                      <a16:creationId xmlns:a16="http://schemas.microsoft.com/office/drawing/2014/main" id="{C18BBE5C-7163-2647-FAD2-2C27368908B6}"/>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a:extLst>
                    <a:ext uri="{FF2B5EF4-FFF2-40B4-BE49-F238E27FC236}">
                      <a16:creationId xmlns:a16="http://schemas.microsoft.com/office/drawing/2014/main" id="{7ECF93C4-5043-AB4F-EABE-97C77C338DFF}"/>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a:extLst>
                    <a:ext uri="{FF2B5EF4-FFF2-40B4-BE49-F238E27FC236}">
                      <a16:creationId xmlns:a16="http://schemas.microsoft.com/office/drawing/2014/main" id="{4C192BAB-82A1-609C-EBE9-AD9B3F9A49F8}"/>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a:extLst>
                    <a:ext uri="{FF2B5EF4-FFF2-40B4-BE49-F238E27FC236}">
                      <a16:creationId xmlns:a16="http://schemas.microsoft.com/office/drawing/2014/main" id="{28179672-EE1D-404C-EF04-37B92FE8FEAC}"/>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a:extLst>
                    <a:ext uri="{FF2B5EF4-FFF2-40B4-BE49-F238E27FC236}">
                      <a16:creationId xmlns:a16="http://schemas.microsoft.com/office/drawing/2014/main" id="{A0FBD523-5A35-644D-1967-D203009585AC}"/>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a:extLst>
                    <a:ext uri="{FF2B5EF4-FFF2-40B4-BE49-F238E27FC236}">
                      <a16:creationId xmlns:a16="http://schemas.microsoft.com/office/drawing/2014/main" id="{FEB9BCF4-1AC8-B33D-29B4-36A42FF78D36}"/>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a:extLst>
                    <a:ext uri="{FF2B5EF4-FFF2-40B4-BE49-F238E27FC236}">
                      <a16:creationId xmlns:a16="http://schemas.microsoft.com/office/drawing/2014/main" id="{62E5262B-E1B4-016E-EF39-2EC0F9596A29}"/>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a:extLst>
                    <a:ext uri="{FF2B5EF4-FFF2-40B4-BE49-F238E27FC236}">
                      <a16:creationId xmlns:a16="http://schemas.microsoft.com/office/drawing/2014/main" id="{5886B222-5777-B049-BE4B-F46B46DF639B}"/>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a:extLst>
                    <a:ext uri="{FF2B5EF4-FFF2-40B4-BE49-F238E27FC236}">
                      <a16:creationId xmlns:a16="http://schemas.microsoft.com/office/drawing/2014/main" id="{CABB9B5E-E88E-8BC4-0323-BD2165DDD004}"/>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a:extLst>
                    <a:ext uri="{FF2B5EF4-FFF2-40B4-BE49-F238E27FC236}">
                      <a16:creationId xmlns:a16="http://schemas.microsoft.com/office/drawing/2014/main" id="{B2707802-B8C8-5686-1475-E4031C002D7F}"/>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a:extLst>
                    <a:ext uri="{FF2B5EF4-FFF2-40B4-BE49-F238E27FC236}">
                      <a16:creationId xmlns:a16="http://schemas.microsoft.com/office/drawing/2014/main" id="{F51AA61B-AEE7-5E9F-617A-D1A07FCC2F5E}"/>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a:extLst>
                    <a:ext uri="{FF2B5EF4-FFF2-40B4-BE49-F238E27FC236}">
                      <a16:creationId xmlns:a16="http://schemas.microsoft.com/office/drawing/2014/main" id="{BC08E2B0-E0DD-4019-3113-35D417FDE269}"/>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a:extLst>
                    <a:ext uri="{FF2B5EF4-FFF2-40B4-BE49-F238E27FC236}">
                      <a16:creationId xmlns:a16="http://schemas.microsoft.com/office/drawing/2014/main" id="{6A287670-488A-B392-1B09-8EFD1007B161}"/>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a:extLst>
                    <a:ext uri="{FF2B5EF4-FFF2-40B4-BE49-F238E27FC236}">
                      <a16:creationId xmlns:a16="http://schemas.microsoft.com/office/drawing/2014/main" id="{A659ED22-E094-6E5C-563E-6EA87674D557}"/>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a:extLst>
                    <a:ext uri="{FF2B5EF4-FFF2-40B4-BE49-F238E27FC236}">
                      <a16:creationId xmlns:a16="http://schemas.microsoft.com/office/drawing/2014/main" id="{4856CE69-B05E-3C4C-B85D-0A563A15C4E3}"/>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a:extLst>
                    <a:ext uri="{FF2B5EF4-FFF2-40B4-BE49-F238E27FC236}">
                      <a16:creationId xmlns:a16="http://schemas.microsoft.com/office/drawing/2014/main" id="{1B9D635E-1DE2-3A0B-71DF-F6434CF07FDF}"/>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a:extLst>
                    <a:ext uri="{FF2B5EF4-FFF2-40B4-BE49-F238E27FC236}">
                      <a16:creationId xmlns:a16="http://schemas.microsoft.com/office/drawing/2014/main" id="{AAF7AA67-22A3-09E3-EA6C-15040C1BCCD1}"/>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a:extLst>
                    <a:ext uri="{FF2B5EF4-FFF2-40B4-BE49-F238E27FC236}">
                      <a16:creationId xmlns:a16="http://schemas.microsoft.com/office/drawing/2014/main" id="{ACAA6A0D-3396-F167-E1EF-45E1DAE68C4A}"/>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a:extLst>
                    <a:ext uri="{FF2B5EF4-FFF2-40B4-BE49-F238E27FC236}">
                      <a16:creationId xmlns:a16="http://schemas.microsoft.com/office/drawing/2014/main" id="{B3125DBE-8ECC-9CC1-57FB-A10E81E072D1}"/>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a:extLst>
                    <a:ext uri="{FF2B5EF4-FFF2-40B4-BE49-F238E27FC236}">
                      <a16:creationId xmlns:a16="http://schemas.microsoft.com/office/drawing/2014/main" id="{3D635151-67F0-EB8F-51E6-4A2630142D2C}"/>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a:extLst>
                    <a:ext uri="{FF2B5EF4-FFF2-40B4-BE49-F238E27FC236}">
                      <a16:creationId xmlns:a16="http://schemas.microsoft.com/office/drawing/2014/main" id="{8386856C-CC7A-3CA0-AEE6-F9BBFD16B539}"/>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a:extLst>
                    <a:ext uri="{FF2B5EF4-FFF2-40B4-BE49-F238E27FC236}">
                      <a16:creationId xmlns:a16="http://schemas.microsoft.com/office/drawing/2014/main" id="{DD7BDF16-430E-B707-FBAD-0C3DB6004E07}"/>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a:extLst>
                    <a:ext uri="{FF2B5EF4-FFF2-40B4-BE49-F238E27FC236}">
                      <a16:creationId xmlns:a16="http://schemas.microsoft.com/office/drawing/2014/main" id="{06A88E72-EE0F-77E2-176F-7B4B27C8A98E}"/>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a:extLst>
                    <a:ext uri="{FF2B5EF4-FFF2-40B4-BE49-F238E27FC236}">
                      <a16:creationId xmlns:a16="http://schemas.microsoft.com/office/drawing/2014/main" id="{F92E1D93-6010-F05B-6F95-FE2497FE4DAA}"/>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a:extLst>
                    <a:ext uri="{FF2B5EF4-FFF2-40B4-BE49-F238E27FC236}">
                      <a16:creationId xmlns:a16="http://schemas.microsoft.com/office/drawing/2014/main" id="{6DF8B1F0-DF5A-204A-BCA5-D15ED96003EF}"/>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a:extLst>
                    <a:ext uri="{FF2B5EF4-FFF2-40B4-BE49-F238E27FC236}">
                      <a16:creationId xmlns:a16="http://schemas.microsoft.com/office/drawing/2014/main" id="{7A3A085F-6489-E810-5A67-F2C000D1F1A2}"/>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a:extLst>
                    <a:ext uri="{FF2B5EF4-FFF2-40B4-BE49-F238E27FC236}">
                      <a16:creationId xmlns:a16="http://schemas.microsoft.com/office/drawing/2014/main" id="{163A995D-4C4F-2184-EBED-9385285CBC4C}"/>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a:extLst>
                    <a:ext uri="{FF2B5EF4-FFF2-40B4-BE49-F238E27FC236}">
                      <a16:creationId xmlns:a16="http://schemas.microsoft.com/office/drawing/2014/main" id="{4F647A8A-D71F-28CE-1EFE-7ADF3A83C8DE}"/>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a:extLst>
                    <a:ext uri="{FF2B5EF4-FFF2-40B4-BE49-F238E27FC236}">
                      <a16:creationId xmlns:a16="http://schemas.microsoft.com/office/drawing/2014/main" id="{458BC038-369B-F382-5115-126530FF2C80}"/>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a:extLst>
                    <a:ext uri="{FF2B5EF4-FFF2-40B4-BE49-F238E27FC236}">
                      <a16:creationId xmlns:a16="http://schemas.microsoft.com/office/drawing/2014/main" id="{1B11D919-007E-AA4A-A13F-F1B0BE36B1BB}"/>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a:extLst>
                    <a:ext uri="{FF2B5EF4-FFF2-40B4-BE49-F238E27FC236}">
                      <a16:creationId xmlns:a16="http://schemas.microsoft.com/office/drawing/2014/main" id="{B9DEEA07-9367-06E1-585C-4C947FF69858}"/>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a:extLst>
                    <a:ext uri="{FF2B5EF4-FFF2-40B4-BE49-F238E27FC236}">
                      <a16:creationId xmlns:a16="http://schemas.microsoft.com/office/drawing/2014/main" id="{F055FFC7-6A1C-5E7D-EC26-C0EF594D762D}"/>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a:extLst>
                    <a:ext uri="{FF2B5EF4-FFF2-40B4-BE49-F238E27FC236}">
                      <a16:creationId xmlns:a16="http://schemas.microsoft.com/office/drawing/2014/main" id="{304297F4-02E7-5B91-D681-20FC9D7E8BA4}"/>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a:extLst>
                    <a:ext uri="{FF2B5EF4-FFF2-40B4-BE49-F238E27FC236}">
                      <a16:creationId xmlns:a16="http://schemas.microsoft.com/office/drawing/2014/main" id="{135A41B5-E753-11EE-03B9-58F6C749785F}"/>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a:extLst>
                    <a:ext uri="{FF2B5EF4-FFF2-40B4-BE49-F238E27FC236}">
                      <a16:creationId xmlns:a16="http://schemas.microsoft.com/office/drawing/2014/main" id="{FF2E7F31-7B42-688C-5D00-DBE574B88A71}"/>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a:extLst>
                    <a:ext uri="{FF2B5EF4-FFF2-40B4-BE49-F238E27FC236}">
                      <a16:creationId xmlns:a16="http://schemas.microsoft.com/office/drawing/2014/main" id="{24CE50FE-0DDA-73F2-2523-EF7DA73F60B7}"/>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a:extLst>
                    <a:ext uri="{FF2B5EF4-FFF2-40B4-BE49-F238E27FC236}">
                      <a16:creationId xmlns:a16="http://schemas.microsoft.com/office/drawing/2014/main" id="{D3362F84-3190-414C-70DC-ABC858D9F7F3}"/>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a:extLst>
                    <a:ext uri="{FF2B5EF4-FFF2-40B4-BE49-F238E27FC236}">
                      <a16:creationId xmlns:a16="http://schemas.microsoft.com/office/drawing/2014/main" id="{B9682A39-44BA-5681-A7F0-CB5562E40F77}"/>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a:extLst>
                    <a:ext uri="{FF2B5EF4-FFF2-40B4-BE49-F238E27FC236}">
                      <a16:creationId xmlns:a16="http://schemas.microsoft.com/office/drawing/2014/main" id="{48BE21E8-44F9-ABCF-ACAC-34B53FC928C7}"/>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a:extLst>
                    <a:ext uri="{FF2B5EF4-FFF2-40B4-BE49-F238E27FC236}">
                      <a16:creationId xmlns:a16="http://schemas.microsoft.com/office/drawing/2014/main" id="{62504758-9A32-994F-F372-665D77BBD3FF}"/>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a:extLst>
                    <a:ext uri="{FF2B5EF4-FFF2-40B4-BE49-F238E27FC236}">
                      <a16:creationId xmlns:a16="http://schemas.microsoft.com/office/drawing/2014/main" id="{8A70AA46-3D77-04CB-9225-8489A4AEFC34}"/>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a:extLst>
                    <a:ext uri="{FF2B5EF4-FFF2-40B4-BE49-F238E27FC236}">
                      <a16:creationId xmlns:a16="http://schemas.microsoft.com/office/drawing/2014/main" id="{A98195B3-AD50-DD9D-2588-C015579A3595}"/>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a:extLst>
                    <a:ext uri="{FF2B5EF4-FFF2-40B4-BE49-F238E27FC236}">
                      <a16:creationId xmlns:a16="http://schemas.microsoft.com/office/drawing/2014/main" id="{1DE233BD-9633-B8C8-FCD6-2EB25D4E61DF}"/>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a:extLst>
                    <a:ext uri="{FF2B5EF4-FFF2-40B4-BE49-F238E27FC236}">
                      <a16:creationId xmlns:a16="http://schemas.microsoft.com/office/drawing/2014/main" id="{8B8450E5-1F27-DC58-18D1-D6C72C5F634A}"/>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a:extLst>
                    <a:ext uri="{FF2B5EF4-FFF2-40B4-BE49-F238E27FC236}">
                      <a16:creationId xmlns:a16="http://schemas.microsoft.com/office/drawing/2014/main" id="{3E328468-F539-8256-D3AF-092A28D269FA}"/>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a:extLst>
                    <a:ext uri="{FF2B5EF4-FFF2-40B4-BE49-F238E27FC236}">
                      <a16:creationId xmlns:a16="http://schemas.microsoft.com/office/drawing/2014/main" id="{88565B14-F91A-4DAD-2D86-DDEFDA89E445}"/>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a:extLst>
                    <a:ext uri="{FF2B5EF4-FFF2-40B4-BE49-F238E27FC236}">
                      <a16:creationId xmlns:a16="http://schemas.microsoft.com/office/drawing/2014/main" id="{F86F82EA-87C5-2FD0-4EFA-EA773AA26AEB}"/>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a:extLst>
                    <a:ext uri="{FF2B5EF4-FFF2-40B4-BE49-F238E27FC236}">
                      <a16:creationId xmlns:a16="http://schemas.microsoft.com/office/drawing/2014/main" id="{F43F05EF-5FE9-9C29-DE06-8F63A71FF40B}"/>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a:extLst>
                    <a:ext uri="{FF2B5EF4-FFF2-40B4-BE49-F238E27FC236}">
                      <a16:creationId xmlns:a16="http://schemas.microsoft.com/office/drawing/2014/main" id="{18FB3065-2834-DC87-90E1-88B92FE91932}"/>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a:extLst>
                    <a:ext uri="{FF2B5EF4-FFF2-40B4-BE49-F238E27FC236}">
                      <a16:creationId xmlns:a16="http://schemas.microsoft.com/office/drawing/2014/main" id="{8F111DF1-CB84-A0C1-D0EC-D4370A521EFD}"/>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a:extLst>
                    <a:ext uri="{FF2B5EF4-FFF2-40B4-BE49-F238E27FC236}">
                      <a16:creationId xmlns:a16="http://schemas.microsoft.com/office/drawing/2014/main" id="{8C4C46F6-4998-3B95-8810-BE9C2F143A57}"/>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a:extLst>
                    <a:ext uri="{FF2B5EF4-FFF2-40B4-BE49-F238E27FC236}">
                      <a16:creationId xmlns:a16="http://schemas.microsoft.com/office/drawing/2014/main" id="{618A6678-526D-FBB5-C191-33431A7A5917}"/>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a:extLst>
                    <a:ext uri="{FF2B5EF4-FFF2-40B4-BE49-F238E27FC236}">
                      <a16:creationId xmlns:a16="http://schemas.microsoft.com/office/drawing/2014/main" id="{156487F0-76F3-C07D-B2C0-4A3B49760869}"/>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a:extLst>
                    <a:ext uri="{FF2B5EF4-FFF2-40B4-BE49-F238E27FC236}">
                      <a16:creationId xmlns:a16="http://schemas.microsoft.com/office/drawing/2014/main" id="{B25FBBF0-6677-9EB7-3FEB-CA31F7260F48}"/>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a:extLst>
                    <a:ext uri="{FF2B5EF4-FFF2-40B4-BE49-F238E27FC236}">
                      <a16:creationId xmlns:a16="http://schemas.microsoft.com/office/drawing/2014/main" id="{9DBA5886-CD31-11F7-EDD5-0FD1CCE1438B}"/>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a:extLst>
                    <a:ext uri="{FF2B5EF4-FFF2-40B4-BE49-F238E27FC236}">
                      <a16:creationId xmlns:a16="http://schemas.microsoft.com/office/drawing/2014/main" id="{E1E01B70-0B40-5F87-C5D8-3AB77E904E12}"/>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a:extLst>
                    <a:ext uri="{FF2B5EF4-FFF2-40B4-BE49-F238E27FC236}">
                      <a16:creationId xmlns:a16="http://schemas.microsoft.com/office/drawing/2014/main" id="{8A2C2EBE-C86F-DF2F-900E-A32AD6E130EE}"/>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a:extLst>
                    <a:ext uri="{FF2B5EF4-FFF2-40B4-BE49-F238E27FC236}">
                      <a16:creationId xmlns:a16="http://schemas.microsoft.com/office/drawing/2014/main" id="{E179B70C-2DCD-9470-6372-87D919407621}"/>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a:extLst>
                    <a:ext uri="{FF2B5EF4-FFF2-40B4-BE49-F238E27FC236}">
                      <a16:creationId xmlns:a16="http://schemas.microsoft.com/office/drawing/2014/main" id="{082C99E6-3AE5-365D-0E3D-F0C0543A7893}"/>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a:extLst>
                    <a:ext uri="{FF2B5EF4-FFF2-40B4-BE49-F238E27FC236}">
                      <a16:creationId xmlns:a16="http://schemas.microsoft.com/office/drawing/2014/main" id="{AC563D5D-C211-32F0-FF30-E41278D8525A}"/>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a:extLst>
                    <a:ext uri="{FF2B5EF4-FFF2-40B4-BE49-F238E27FC236}">
                      <a16:creationId xmlns:a16="http://schemas.microsoft.com/office/drawing/2014/main" id="{50DF1662-0A26-2520-A0CA-EA52820A8FBF}"/>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a:extLst>
                    <a:ext uri="{FF2B5EF4-FFF2-40B4-BE49-F238E27FC236}">
                      <a16:creationId xmlns:a16="http://schemas.microsoft.com/office/drawing/2014/main" id="{0F60A6B9-89D2-B1DA-B1D1-B541FD3B5B0D}"/>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a:extLst>
                    <a:ext uri="{FF2B5EF4-FFF2-40B4-BE49-F238E27FC236}">
                      <a16:creationId xmlns:a16="http://schemas.microsoft.com/office/drawing/2014/main" id="{8249B74B-3590-7778-8227-F216AA554A5B}"/>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a:extLst>
                    <a:ext uri="{FF2B5EF4-FFF2-40B4-BE49-F238E27FC236}">
                      <a16:creationId xmlns:a16="http://schemas.microsoft.com/office/drawing/2014/main" id="{99318B11-1C7A-224E-2650-FA643D6AA041}"/>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a:extLst>
                    <a:ext uri="{FF2B5EF4-FFF2-40B4-BE49-F238E27FC236}">
                      <a16:creationId xmlns:a16="http://schemas.microsoft.com/office/drawing/2014/main" id="{13C114D1-4FDE-055D-31ED-5FFDF75732B9}"/>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a:extLst>
                    <a:ext uri="{FF2B5EF4-FFF2-40B4-BE49-F238E27FC236}">
                      <a16:creationId xmlns:a16="http://schemas.microsoft.com/office/drawing/2014/main" id="{A43AEFF8-5760-2C58-4084-52CE2BFEBBFB}"/>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a:extLst>
                    <a:ext uri="{FF2B5EF4-FFF2-40B4-BE49-F238E27FC236}">
                      <a16:creationId xmlns:a16="http://schemas.microsoft.com/office/drawing/2014/main" id="{282CAE98-B0CB-B521-5169-6303580A7C24}"/>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a:extLst>
                    <a:ext uri="{FF2B5EF4-FFF2-40B4-BE49-F238E27FC236}">
                      <a16:creationId xmlns:a16="http://schemas.microsoft.com/office/drawing/2014/main" id="{1622F9FD-8444-C9A0-CCE1-19251683EE7A}"/>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a:extLst>
                    <a:ext uri="{FF2B5EF4-FFF2-40B4-BE49-F238E27FC236}">
                      <a16:creationId xmlns:a16="http://schemas.microsoft.com/office/drawing/2014/main" id="{E70C1218-90F6-1613-7987-4AB1E008AD62}"/>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a:extLst>
                    <a:ext uri="{FF2B5EF4-FFF2-40B4-BE49-F238E27FC236}">
                      <a16:creationId xmlns:a16="http://schemas.microsoft.com/office/drawing/2014/main" id="{AEDBA5F9-F8C5-AD60-8F9F-716C575CEB89}"/>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a:extLst>
                    <a:ext uri="{FF2B5EF4-FFF2-40B4-BE49-F238E27FC236}">
                      <a16:creationId xmlns:a16="http://schemas.microsoft.com/office/drawing/2014/main" id="{CA97FA2E-B22B-AD1F-AD5D-9036010D300D}"/>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a:extLst>
                    <a:ext uri="{FF2B5EF4-FFF2-40B4-BE49-F238E27FC236}">
                      <a16:creationId xmlns:a16="http://schemas.microsoft.com/office/drawing/2014/main" id="{EF64CC1D-07D3-7A31-D077-92A276C1B2A6}"/>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a:extLst>
                    <a:ext uri="{FF2B5EF4-FFF2-40B4-BE49-F238E27FC236}">
                      <a16:creationId xmlns:a16="http://schemas.microsoft.com/office/drawing/2014/main" id="{A483563F-7E84-90BF-F1EA-E0E78FAE7E19}"/>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a:extLst>
                    <a:ext uri="{FF2B5EF4-FFF2-40B4-BE49-F238E27FC236}">
                      <a16:creationId xmlns:a16="http://schemas.microsoft.com/office/drawing/2014/main" id="{C0936F87-ACDD-A197-4693-6D0B63BC0E18}"/>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a:extLst>
                    <a:ext uri="{FF2B5EF4-FFF2-40B4-BE49-F238E27FC236}">
                      <a16:creationId xmlns:a16="http://schemas.microsoft.com/office/drawing/2014/main" id="{FACD5A21-FA7B-982E-035C-FE151203DE75}"/>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a:extLst>
                    <a:ext uri="{FF2B5EF4-FFF2-40B4-BE49-F238E27FC236}">
                      <a16:creationId xmlns:a16="http://schemas.microsoft.com/office/drawing/2014/main" id="{4ADBE5C8-1EDD-4471-EA19-5B8AC507E510}"/>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a:extLst>
                    <a:ext uri="{FF2B5EF4-FFF2-40B4-BE49-F238E27FC236}">
                      <a16:creationId xmlns:a16="http://schemas.microsoft.com/office/drawing/2014/main" id="{3CDDB5C1-CA99-96DF-CBD6-2DF8E63F3998}"/>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a:extLst>
                    <a:ext uri="{FF2B5EF4-FFF2-40B4-BE49-F238E27FC236}">
                      <a16:creationId xmlns:a16="http://schemas.microsoft.com/office/drawing/2014/main" id="{EF47E7FA-1493-3AA5-2A64-26B370BA0D7E}"/>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2">
                <a:extLst>
                  <a:ext uri="{FF2B5EF4-FFF2-40B4-BE49-F238E27FC236}">
                    <a16:creationId xmlns:a16="http://schemas.microsoft.com/office/drawing/2014/main" id="{5136DB9D-102E-4C1F-46E2-4CF357012A62}"/>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32">
              <a:extLst>
                <a:ext uri="{FF2B5EF4-FFF2-40B4-BE49-F238E27FC236}">
                  <a16:creationId xmlns:a16="http://schemas.microsoft.com/office/drawing/2014/main" id="{20203218-A32E-6CBC-A560-EF761247E63B}"/>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26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2"/>
          <p:cNvSpPr txBox="1">
            <a:spLocks noGrp="1"/>
          </p:cNvSpPr>
          <p:nvPr>
            <p:ph type="title"/>
          </p:nvPr>
        </p:nvSpPr>
        <p:spPr>
          <a:xfrm>
            <a:off x="172529" y="1500997"/>
            <a:ext cx="4942936" cy="2460886"/>
          </a:xfrm>
          <a:prstGeom prst="rect">
            <a:avLst/>
          </a:prstGeom>
        </p:spPr>
        <p:txBody>
          <a:bodyPr spcFirstLastPara="1" wrap="square" lIns="91425" tIns="91425" rIns="91425" bIns="91425" anchor="t" anchorCtr="0">
            <a:noAutofit/>
          </a:bodyPr>
          <a:lstStyle/>
          <a:p>
            <a:pPr lvl="0"/>
            <a:r>
              <a:rPr lang="en-US" dirty="0"/>
              <a:t>Early and accurate diagnosis is critical. Can AI help</a:t>
            </a:r>
            <a:endParaRPr dirty="0"/>
          </a:p>
        </p:txBody>
      </p:sp>
      <p:pic>
        <p:nvPicPr>
          <p:cNvPr id="5" name="Graphic 4">
            <a:extLst>
              <a:ext uri="{FF2B5EF4-FFF2-40B4-BE49-F238E27FC236}">
                <a16:creationId xmlns:a16="http://schemas.microsoft.com/office/drawing/2014/main" id="{72402BC5-5B69-8604-CCF5-EF2C0DA9C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3243" y="863090"/>
            <a:ext cx="3935983" cy="3829679"/>
          </a:xfrm>
          <a:prstGeom prst="rect">
            <a:avLst/>
          </a:prstGeom>
        </p:spPr>
      </p:pic>
      <p:sp>
        <p:nvSpPr>
          <p:cNvPr id="6" name="Google Shape;466;p32">
            <a:extLst>
              <a:ext uri="{FF2B5EF4-FFF2-40B4-BE49-F238E27FC236}">
                <a16:creationId xmlns:a16="http://schemas.microsoft.com/office/drawing/2014/main" id="{27F3BE73-FE72-B9E9-3E53-C75365BE787C}"/>
              </a:ext>
            </a:extLst>
          </p:cNvPr>
          <p:cNvSpPr txBox="1">
            <a:spLocks noGrp="1"/>
          </p:cNvSpPr>
          <p:nvPr>
            <p:ph type="title" idx="2"/>
          </p:nvPr>
        </p:nvSpPr>
        <p:spPr>
          <a:xfrm>
            <a:off x="2875082" y="3217622"/>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t>
            </a:r>
            <a:endParaRPr dirty="0"/>
          </a:p>
        </p:txBody>
      </p:sp>
      <p:grpSp>
        <p:nvGrpSpPr>
          <p:cNvPr id="7" name="Google Shape;800;p47">
            <a:extLst>
              <a:ext uri="{FF2B5EF4-FFF2-40B4-BE49-F238E27FC236}">
                <a16:creationId xmlns:a16="http://schemas.microsoft.com/office/drawing/2014/main" id="{84D7F1A9-F506-421D-3779-4C1FB2BC459F}"/>
              </a:ext>
            </a:extLst>
          </p:cNvPr>
          <p:cNvGrpSpPr/>
          <p:nvPr/>
        </p:nvGrpSpPr>
        <p:grpSpPr>
          <a:xfrm flipH="1">
            <a:off x="2218097" y="803259"/>
            <a:ext cx="926209" cy="772045"/>
            <a:chOff x="720011" y="2311306"/>
            <a:chExt cx="2859963" cy="2297201"/>
          </a:xfrm>
        </p:grpSpPr>
        <p:sp>
          <p:nvSpPr>
            <p:cNvPr id="8" name="Google Shape;801;p47">
              <a:extLst>
                <a:ext uri="{FF2B5EF4-FFF2-40B4-BE49-F238E27FC236}">
                  <a16:creationId xmlns:a16="http://schemas.microsoft.com/office/drawing/2014/main" id="{7B282268-F642-8C59-3DE6-1B55AC0C1AFD}"/>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2;p47">
              <a:extLst>
                <a:ext uri="{FF2B5EF4-FFF2-40B4-BE49-F238E27FC236}">
                  <a16:creationId xmlns:a16="http://schemas.microsoft.com/office/drawing/2014/main" id="{CE24B6CB-673A-9AA9-D6FE-9A33E822627F}"/>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3;p47">
              <a:extLst>
                <a:ext uri="{FF2B5EF4-FFF2-40B4-BE49-F238E27FC236}">
                  <a16:creationId xmlns:a16="http://schemas.microsoft.com/office/drawing/2014/main" id="{3FA92646-6F82-41BA-088D-5A224BF82F2B}"/>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4;p47">
              <a:extLst>
                <a:ext uri="{FF2B5EF4-FFF2-40B4-BE49-F238E27FC236}">
                  <a16:creationId xmlns:a16="http://schemas.microsoft.com/office/drawing/2014/main" id="{261DB1B5-1EA3-8400-186A-67C4D74EDE22}"/>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5;p47">
              <a:extLst>
                <a:ext uri="{FF2B5EF4-FFF2-40B4-BE49-F238E27FC236}">
                  <a16:creationId xmlns:a16="http://schemas.microsoft.com/office/drawing/2014/main" id="{2769E41A-7410-D9FA-57CD-ED4A87A563EB}"/>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6;p47">
              <a:extLst>
                <a:ext uri="{FF2B5EF4-FFF2-40B4-BE49-F238E27FC236}">
                  <a16:creationId xmlns:a16="http://schemas.microsoft.com/office/drawing/2014/main" id="{5E6970B9-C041-02A3-EBD6-10890E6FB222}"/>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7;p47">
              <a:extLst>
                <a:ext uri="{FF2B5EF4-FFF2-40B4-BE49-F238E27FC236}">
                  <a16:creationId xmlns:a16="http://schemas.microsoft.com/office/drawing/2014/main" id="{E944CC97-0C65-8395-E09B-F8B1C1B4541A}"/>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8;p47">
              <a:extLst>
                <a:ext uri="{FF2B5EF4-FFF2-40B4-BE49-F238E27FC236}">
                  <a16:creationId xmlns:a16="http://schemas.microsoft.com/office/drawing/2014/main" id="{DC3D3D59-FD84-F16F-85A1-66EF1E788D1E}"/>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9;p47">
              <a:extLst>
                <a:ext uri="{FF2B5EF4-FFF2-40B4-BE49-F238E27FC236}">
                  <a16:creationId xmlns:a16="http://schemas.microsoft.com/office/drawing/2014/main" id="{D256AC2A-C63F-978D-7722-2BCB80192B30}"/>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0;p47">
              <a:extLst>
                <a:ext uri="{FF2B5EF4-FFF2-40B4-BE49-F238E27FC236}">
                  <a16:creationId xmlns:a16="http://schemas.microsoft.com/office/drawing/2014/main" id="{A82F8594-EDDC-56B1-946F-F831ACA87752}"/>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1;p47">
              <a:extLst>
                <a:ext uri="{FF2B5EF4-FFF2-40B4-BE49-F238E27FC236}">
                  <a16:creationId xmlns:a16="http://schemas.microsoft.com/office/drawing/2014/main" id="{26DD8D2C-C6C9-FB9D-20B6-D198C79D7500}"/>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2;p47">
              <a:extLst>
                <a:ext uri="{FF2B5EF4-FFF2-40B4-BE49-F238E27FC236}">
                  <a16:creationId xmlns:a16="http://schemas.microsoft.com/office/drawing/2014/main" id="{5B542D64-EB0B-9BAC-DF22-6BC782833130}"/>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3;p47">
              <a:extLst>
                <a:ext uri="{FF2B5EF4-FFF2-40B4-BE49-F238E27FC236}">
                  <a16:creationId xmlns:a16="http://schemas.microsoft.com/office/drawing/2014/main" id="{0AA5B145-BFE5-CE9D-3AD9-55146672E5F8}"/>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4;p47">
              <a:extLst>
                <a:ext uri="{FF2B5EF4-FFF2-40B4-BE49-F238E27FC236}">
                  <a16:creationId xmlns:a16="http://schemas.microsoft.com/office/drawing/2014/main" id="{F3B69DDF-2E33-27EA-866A-7223838FF3B5}"/>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5;p47">
              <a:extLst>
                <a:ext uri="{FF2B5EF4-FFF2-40B4-BE49-F238E27FC236}">
                  <a16:creationId xmlns:a16="http://schemas.microsoft.com/office/drawing/2014/main" id="{760866C7-C904-EF51-8FAD-C9F2C01B6767}"/>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6;p47">
              <a:extLst>
                <a:ext uri="{FF2B5EF4-FFF2-40B4-BE49-F238E27FC236}">
                  <a16:creationId xmlns:a16="http://schemas.microsoft.com/office/drawing/2014/main" id="{97B8C9E0-FCA6-DF75-6BB4-46E2517B4678}"/>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7;p47">
              <a:extLst>
                <a:ext uri="{FF2B5EF4-FFF2-40B4-BE49-F238E27FC236}">
                  <a16:creationId xmlns:a16="http://schemas.microsoft.com/office/drawing/2014/main" id="{BDD572E2-BC21-399C-273D-CB75FE73FF7A}"/>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8;p47">
              <a:extLst>
                <a:ext uri="{FF2B5EF4-FFF2-40B4-BE49-F238E27FC236}">
                  <a16:creationId xmlns:a16="http://schemas.microsoft.com/office/drawing/2014/main" id="{F5C92096-AAE8-CC72-7442-AF55227D541E}"/>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9;p47">
              <a:extLst>
                <a:ext uri="{FF2B5EF4-FFF2-40B4-BE49-F238E27FC236}">
                  <a16:creationId xmlns:a16="http://schemas.microsoft.com/office/drawing/2014/main" id="{423EF166-5C49-6806-F79B-0373493E0F3C}"/>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0;p47">
              <a:extLst>
                <a:ext uri="{FF2B5EF4-FFF2-40B4-BE49-F238E27FC236}">
                  <a16:creationId xmlns:a16="http://schemas.microsoft.com/office/drawing/2014/main" id="{0EC029E3-3A3B-DB26-7D10-6D273B4012D9}"/>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1;p47">
              <a:extLst>
                <a:ext uri="{FF2B5EF4-FFF2-40B4-BE49-F238E27FC236}">
                  <a16:creationId xmlns:a16="http://schemas.microsoft.com/office/drawing/2014/main" id="{FC6F46E8-1DB3-8F9F-E4C3-C68B3B0640B6}"/>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2;p47">
              <a:extLst>
                <a:ext uri="{FF2B5EF4-FFF2-40B4-BE49-F238E27FC236}">
                  <a16:creationId xmlns:a16="http://schemas.microsoft.com/office/drawing/2014/main" id="{8F61631C-0B64-B6A6-9539-7E252D12243B}"/>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3;p47">
              <a:extLst>
                <a:ext uri="{FF2B5EF4-FFF2-40B4-BE49-F238E27FC236}">
                  <a16:creationId xmlns:a16="http://schemas.microsoft.com/office/drawing/2014/main" id="{F09129CF-65D4-76D9-16F2-25C3778AF7FB}"/>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4;p47">
              <a:extLst>
                <a:ext uri="{FF2B5EF4-FFF2-40B4-BE49-F238E27FC236}">
                  <a16:creationId xmlns:a16="http://schemas.microsoft.com/office/drawing/2014/main" id="{B99E8AAF-F2A8-3266-36DC-4B83604E79CB}"/>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25;p47">
              <a:extLst>
                <a:ext uri="{FF2B5EF4-FFF2-40B4-BE49-F238E27FC236}">
                  <a16:creationId xmlns:a16="http://schemas.microsoft.com/office/drawing/2014/main" id="{1BFF9205-9C4D-FC21-11DE-72495C959430}"/>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26;p47">
              <a:extLst>
                <a:ext uri="{FF2B5EF4-FFF2-40B4-BE49-F238E27FC236}">
                  <a16:creationId xmlns:a16="http://schemas.microsoft.com/office/drawing/2014/main" id="{11A9F142-FF70-B381-05DB-B661B88FA79F}"/>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27;p47">
              <a:extLst>
                <a:ext uri="{FF2B5EF4-FFF2-40B4-BE49-F238E27FC236}">
                  <a16:creationId xmlns:a16="http://schemas.microsoft.com/office/drawing/2014/main" id="{AAF1A75C-C5F5-B473-9AD0-82A6A756D5DC}"/>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28;p47">
              <a:extLst>
                <a:ext uri="{FF2B5EF4-FFF2-40B4-BE49-F238E27FC236}">
                  <a16:creationId xmlns:a16="http://schemas.microsoft.com/office/drawing/2014/main" id="{CD5A7635-1510-C7FE-42A5-A187F9F143F3}"/>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9;p47">
              <a:extLst>
                <a:ext uri="{FF2B5EF4-FFF2-40B4-BE49-F238E27FC236}">
                  <a16:creationId xmlns:a16="http://schemas.microsoft.com/office/drawing/2014/main" id="{B4C4D572-3B3E-289E-4851-14B9D904C848}"/>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0;p47">
              <a:extLst>
                <a:ext uri="{FF2B5EF4-FFF2-40B4-BE49-F238E27FC236}">
                  <a16:creationId xmlns:a16="http://schemas.microsoft.com/office/drawing/2014/main" id="{4D27B3F0-4FB5-8980-D4A8-5E5379BDB25A}"/>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1;p47">
              <a:extLst>
                <a:ext uri="{FF2B5EF4-FFF2-40B4-BE49-F238E27FC236}">
                  <a16:creationId xmlns:a16="http://schemas.microsoft.com/office/drawing/2014/main" id="{E305062B-7A9B-AEBE-30F4-B0EDC76425ED}"/>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2;p47">
              <a:extLst>
                <a:ext uri="{FF2B5EF4-FFF2-40B4-BE49-F238E27FC236}">
                  <a16:creationId xmlns:a16="http://schemas.microsoft.com/office/drawing/2014/main" id="{1444C94D-1C5C-1CCB-CE16-5E41FB513D74}"/>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3;p47">
              <a:extLst>
                <a:ext uri="{FF2B5EF4-FFF2-40B4-BE49-F238E27FC236}">
                  <a16:creationId xmlns:a16="http://schemas.microsoft.com/office/drawing/2014/main" id="{14E17DD2-F397-E0AC-C75D-E3DF5B01ECF1}"/>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4;p47">
              <a:extLst>
                <a:ext uri="{FF2B5EF4-FFF2-40B4-BE49-F238E27FC236}">
                  <a16:creationId xmlns:a16="http://schemas.microsoft.com/office/drawing/2014/main" id="{1F7CB968-8BFE-5962-9AD0-1217A9D4087C}"/>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5;p47">
              <a:extLst>
                <a:ext uri="{FF2B5EF4-FFF2-40B4-BE49-F238E27FC236}">
                  <a16:creationId xmlns:a16="http://schemas.microsoft.com/office/drawing/2014/main" id="{B003336E-55A4-2F7D-48F3-D928C48444F5}"/>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6;p47">
              <a:extLst>
                <a:ext uri="{FF2B5EF4-FFF2-40B4-BE49-F238E27FC236}">
                  <a16:creationId xmlns:a16="http://schemas.microsoft.com/office/drawing/2014/main" id="{88D112C2-B179-D401-89AA-F1835095C363}"/>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7;p47">
              <a:extLst>
                <a:ext uri="{FF2B5EF4-FFF2-40B4-BE49-F238E27FC236}">
                  <a16:creationId xmlns:a16="http://schemas.microsoft.com/office/drawing/2014/main" id="{65792C43-9F1E-B984-C997-EAA92E01DCC3}"/>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rtical Blindness by Slidesgo">
  <a:themeElements>
    <a:clrScheme name="Simple Light">
      <a:dk1>
        <a:srgbClr val="090586"/>
      </a:dk1>
      <a:lt1>
        <a:srgbClr val="EDF9FD"/>
      </a:lt1>
      <a:dk2>
        <a:srgbClr val="6797FF"/>
      </a:dk2>
      <a:lt2>
        <a:srgbClr val="FF0000"/>
      </a:lt2>
      <a:accent1>
        <a:srgbClr val="C2D8E0"/>
      </a:accent1>
      <a:accent2>
        <a:srgbClr val="FFFFFF"/>
      </a:accent2>
      <a:accent3>
        <a:srgbClr val="FFFFFF"/>
      </a:accent3>
      <a:accent4>
        <a:srgbClr val="FFFFFF"/>
      </a:accent4>
      <a:accent5>
        <a:srgbClr val="FFFFFF"/>
      </a:accent5>
      <a:accent6>
        <a:srgbClr val="FFFFFF"/>
      </a:accent6>
      <a:hlink>
        <a:srgbClr val="0905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TotalTime>
  <Words>2497</Words>
  <Application>Microsoft Office PowerPoint</Application>
  <PresentationFormat>On-screen Show (16:9)</PresentationFormat>
  <Paragraphs>295</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Raleway</vt:lpstr>
      <vt:lpstr>Aptos Narrow</vt:lpstr>
      <vt:lpstr>Bebas Neue</vt:lpstr>
      <vt:lpstr>News Gothic MT</vt:lpstr>
      <vt:lpstr>Arial</vt:lpstr>
      <vt:lpstr>Nunito Medium</vt:lpstr>
      <vt:lpstr>Montserrat</vt:lpstr>
      <vt:lpstr>Cortical Blindness by Slidesgo</vt:lpstr>
      <vt:lpstr>Benchmarking GNNs, DL, and ML for Neurological Disorder Classification</vt:lpstr>
      <vt:lpstr>Name &amp; ID</vt:lpstr>
      <vt:lpstr>Table of contents</vt:lpstr>
      <vt:lpstr>Problem Background </vt:lpstr>
      <vt:lpstr>Concerns!</vt:lpstr>
      <vt:lpstr>Types of Brain Diseases</vt:lpstr>
      <vt:lpstr>The Brain as a Network</vt:lpstr>
      <vt:lpstr>Motivation</vt:lpstr>
      <vt:lpstr>Early and accurate diagnosis is critical. Can AI help</vt:lpstr>
      <vt:lpstr>Motivation</vt:lpstr>
      <vt:lpstr>Objective</vt:lpstr>
      <vt:lpstr>Objective</vt:lpstr>
      <vt:lpstr>Methodology </vt:lpstr>
      <vt:lpstr>Methodology – Data &amp; Graph Construction</vt:lpstr>
      <vt:lpstr>Models</vt:lpstr>
      <vt:lpstr>Model Architecture</vt:lpstr>
      <vt:lpstr>PowerPoint Presentation</vt:lpstr>
      <vt:lpstr>Results</vt:lpstr>
      <vt:lpstr>Model Benchmark Results</vt:lpstr>
      <vt:lpstr>Results –  Confusion  Matrices ML</vt:lpstr>
      <vt:lpstr>Results – Confusion Matrix GNN</vt:lpstr>
      <vt:lpstr>Results – Confusion Matrix Hybrid</vt:lpstr>
      <vt:lpstr>Means?</vt:lpstr>
      <vt:lpstr>Results – Key Observations</vt:lpstr>
      <vt:lpstr>Results – Limitation!</vt:lpstr>
      <vt:lpstr>Results – Further Scopes</vt:lpstr>
      <vt:lpstr>Results – Further Scopes</vt:lpstr>
      <vt:lpstr>Main Contribution</vt:lpstr>
      <vt:lpstr>Main Contribution</vt:lpstr>
      <vt:lpstr>Conclusion</vt:lpstr>
      <vt:lpstr>Conclusion</vt:lpstr>
      <vt:lpstr>Resources Used</vt:lpstr>
      <vt:lpstr>Reference </vt:lpstr>
      <vt:lpstr>References</vt:lpstr>
      <vt:lpstr>Dataset 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Rakesh Karmaker</dc:creator>
  <cp:lastModifiedBy>Rakesh Karmaker</cp:lastModifiedBy>
  <cp:revision>67</cp:revision>
  <dcterms:modified xsi:type="dcterms:W3CDTF">2025-09-28T06:30:10Z</dcterms:modified>
</cp:coreProperties>
</file>